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71" r:id="rId6"/>
    <p:sldId id="281" r:id="rId7"/>
    <p:sldId id="273" r:id="rId8"/>
    <p:sldId id="277" r:id="rId9"/>
    <p:sldId id="278" r:id="rId10"/>
    <p:sldId id="260" r:id="rId11"/>
    <p:sldId id="272" r:id="rId12"/>
    <p:sldId id="279" r:id="rId13"/>
    <p:sldId id="264" r:id="rId14"/>
    <p:sldId id="266" r:id="rId15"/>
    <p:sldId id="267" r:id="rId16"/>
    <p:sldId id="268" r:id="rId17"/>
    <p:sldId id="284" r:id="rId18"/>
    <p:sldId id="283" r:id="rId19"/>
    <p:sldId id="282" r:id="rId20"/>
    <p:sldId id="285" r:id="rId21"/>
    <p:sldId id="287" r:id="rId22"/>
    <p:sldId id="286" r:id="rId23"/>
    <p:sldId id="288" r:id="rId24"/>
    <p:sldId id="261" r:id="rId25"/>
    <p:sldId id="276" r:id="rId26"/>
    <p:sldId id="274" r:id="rId27"/>
    <p:sldId id="275" r:id="rId28"/>
    <p:sldId id="280" r:id="rId29"/>
  </p:sldIdLst>
  <p:sldSz cx="10058400" cy="7772400"/>
  <p:notesSz cx="9144000" cy="6858000"/>
  <p:embeddedFontLst>
    <p:embeddedFont>
      <p:font typeface="Canva Sans" panose="020B0604020202020204" charset="0"/>
      <p:regular r:id="rId30"/>
    </p:embeddedFont>
    <p:embeddedFont>
      <p:font typeface="Open Sauce" panose="020B0604020202020204" charset="0"/>
      <p:regular r:id="rId31"/>
    </p:embeddedFont>
    <p:embeddedFont>
      <p:font typeface="Oswald" panose="00000500000000000000" pitchFamily="2" charset="0"/>
      <p:regular r:id="rId32"/>
      <p:bold r:id="rId33"/>
    </p:embeddedFont>
    <p:embeddedFont>
      <p:font typeface="Oswald Bold" panose="00000800000000000000" charset="0"/>
      <p:bold r:id="rId34"/>
    </p:embeddedFont>
    <p:embeddedFont>
      <p:font typeface="Roboto" panose="02000000000000000000" pitchFamily="2" charset="0"/>
      <p:regular r:id="rId35"/>
      <p:bold r:id="rId36"/>
      <p:italic r:id="rId37"/>
      <p:boldItalic r:id="rId38"/>
    </p:embeddedFont>
  </p:embeddedFontLst>
  <p:defaultTextStyle>
    <a:defPPr>
      <a:defRPr lang="en-US"/>
    </a:defPPr>
    <a:lvl1pPr marL="0" algn="l" defTabSz="570533" rtl="0" eaLnBrk="1" latinLnBrk="0" hangingPunct="1">
      <a:defRPr sz="1123" kern="1200">
        <a:solidFill>
          <a:schemeClr val="tx1"/>
        </a:solidFill>
        <a:latin typeface="+mn-lt"/>
        <a:ea typeface="+mn-ea"/>
        <a:cs typeface="+mn-cs"/>
      </a:defRPr>
    </a:lvl1pPr>
    <a:lvl2pPr marL="285266" algn="l" defTabSz="570533" rtl="0" eaLnBrk="1" latinLnBrk="0" hangingPunct="1">
      <a:defRPr sz="1123" kern="1200">
        <a:solidFill>
          <a:schemeClr val="tx1"/>
        </a:solidFill>
        <a:latin typeface="+mn-lt"/>
        <a:ea typeface="+mn-ea"/>
        <a:cs typeface="+mn-cs"/>
      </a:defRPr>
    </a:lvl2pPr>
    <a:lvl3pPr marL="570533" algn="l" defTabSz="570533" rtl="0" eaLnBrk="1" latinLnBrk="0" hangingPunct="1">
      <a:defRPr sz="1123" kern="1200">
        <a:solidFill>
          <a:schemeClr val="tx1"/>
        </a:solidFill>
        <a:latin typeface="+mn-lt"/>
        <a:ea typeface="+mn-ea"/>
        <a:cs typeface="+mn-cs"/>
      </a:defRPr>
    </a:lvl3pPr>
    <a:lvl4pPr marL="855799" algn="l" defTabSz="570533" rtl="0" eaLnBrk="1" latinLnBrk="0" hangingPunct="1">
      <a:defRPr sz="1123" kern="1200">
        <a:solidFill>
          <a:schemeClr val="tx1"/>
        </a:solidFill>
        <a:latin typeface="+mn-lt"/>
        <a:ea typeface="+mn-ea"/>
        <a:cs typeface="+mn-cs"/>
      </a:defRPr>
    </a:lvl4pPr>
    <a:lvl5pPr marL="1141066" algn="l" defTabSz="570533" rtl="0" eaLnBrk="1" latinLnBrk="0" hangingPunct="1">
      <a:defRPr sz="1123" kern="1200">
        <a:solidFill>
          <a:schemeClr val="tx1"/>
        </a:solidFill>
        <a:latin typeface="+mn-lt"/>
        <a:ea typeface="+mn-ea"/>
        <a:cs typeface="+mn-cs"/>
      </a:defRPr>
    </a:lvl5pPr>
    <a:lvl6pPr marL="1426332" algn="l" defTabSz="570533" rtl="0" eaLnBrk="1" latinLnBrk="0" hangingPunct="1">
      <a:defRPr sz="1123" kern="1200">
        <a:solidFill>
          <a:schemeClr val="tx1"/>
        </a:solidFill>
        <a:latin typeface="+mn-lt"/>
        <a:ea typeface="+mn-ea"/>
        <a:cs typeface="+mn-cs"/>
      </a:defRPr>
    </a:lvl6pPr>
    <a:lvl7pPr marL="1711598" algn="l" defTabSz="570533" rtl="0" eaLnBrk="1" latinLnBrk="0" hangingPunct="1">
      <a:defRPr sz="1123" kern="1200">
        <a:solidFill>
          <a:schemeClr val="tx1"/>
        </a:solidFill>
        <a:latin typeface="+mn-lt"/>
        <a:ea typeface="+mn-ea"/>
        <a:cs typeface="+mn-cs"/>
      </a:defRPr>
    </a:lvl7pPr>
    <a:lvl8pPr marL="1996864" algn="l" defTabSz="570533" rtl="0" eaLnBrk="1" latinLnBrk="0" hangingPunct="1">
      <a:defRPr sz="1123" kern="1200">
        <a:solidFill>
          <a:schemeClr val="tx1"/>
        </a:solidFill>
        <a:latin typeface="+mn-lt"/>
        <a:ea typeface="+mn-ea"/>
        <a:cs typeface="+mn-cs"/>
      </a:defRPr>
    </a:lvl8pPr>
    <a:lvl9pPr marL="2282131" algn="l" defTabSz="570533" rtl="0" eaLnBrk="1" latinLnBrk="0" hangingPunct="1">
      <a:defRPr sz="112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15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1300" y="64"/>
      </p:cViewPr>
      <p:guideLst>
        <p:guide orient="horz" pos="1632"/>
        <p:guide pos="15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userId="S::brad@redwoodres.com::9bd87b8d-bd50-4507-8720-9208bcce90d3" providerId="AD" clId="Web-{B8EFB3B9-33EF-4C8E-1062-ADD85CC14FD4}"/>
    <pc:docChg chg="modSld sldOrd">
      <pc:chgData name="Brad" userId="S::brad@redwoodres.com::9bd87b8d-bd50-4507-8720-9208bcce90d3" providerId="AD" clId="Web-{B8EFB3B9-33EF-4C8E-1062-ADD85CC14FD4}" dt="2025-03-21T21:35:29.489" v="59" actId="20577"/>
      <pc:docMkLst>
        <pc:docMk/>
      </pc:docMkLst>
      <pc:sldChg chg="ord">
        <pc:chgData name="Brad" userId="S::brad@redwoodres.com::9bd87b8d-bd50-4507-8720-9208bcce90d3" providerId="AD" clId="Web-{B8EFB3B9-33EF-4C8E-1062-ADD85CC14FD4}" dt="2025-03-21T21:31:24.265" v="17"/>
        <pc:sldMkLst>
          <pc:docMk/>
          <pc:sldMk cId="0" sldId="260"/>
        </pc:sldMkLst>
      </pc:sldChg>
      <pc:sldChg chg="ord">
        <pc:chgData name="Brad" userId="S::brad@redwoodres.com::9bd87b8d-bd50-4507-8720-9208bcce90d3" providerId="AD" clId="Web-{B8EFB3B9-33EF-4C8E-1062-ADD85CC14FD4}" dt="2025-03-21T21:34:10.940" v="21"/>
        <pc:sldMkLst>
          <pc:docMk/>
          <pc:sldMk cId="0" sldId="261"/>
        </pc:sldMkLst>
      </pc:sldChg>
      <pc:sldChg chg="modSp">
        <pc:chgData name="Brad" userId="S::brad@redwoodres.com::9bd87b8d-bd50-4507-8720-9208bcce90d3" providerId="AD" clId="Web-{B8EFB3B9-33EF-4C8E-1062-ADD85CC14FD4}" dt="2025-03-21T21:30:22.372" v="12" actId="20577"/>
        <pc:sldMkLst>
          <pc:docMk/>
          <pc:sldMk cId="1489696981" sldId="271"/>
        </pc:sldMkLst>
        <pc:spChg chg="mod">
          <ac:chgData name="Brad" userId="S::brad@redwoodres.com::9bd87b8d-bd50-4507-8720-9208bcce90d3" providerId="AD" clId="Web-{B8EFB3B9-33EF-4C8E-1062-ADD85CC14FD4}" dt="2025-03-21T21:30:22.372" v="12" actId="20577"/>
          <ac:spMkLst>
            <pc:docMk/>
            <pc:sldMk cId="1489696981" sldId="271"/>
            <ac:spMk id="7" creationId="{00000000-0000-0000-0000-000000000000}"/>
          </ac:spMkLst>
        </pc:spChg>
      </pc:sldChg>
      <pc:sldChg chg="ord">
        <pc:chgData name="Brad" userId="S::brad@redwoodres.com::9bd87b8d-bd50-4507-8720-9208bcce90d3" providerId="AD" clId="Web-{B8EFB3B9-33EF-4C8E-1062-ADD85CC14FD4}" dt="2025-03-21T21:31:30.343" v="19"/>
        <pc:sldMkLst>
          <pc:docMk/>
          <pc:sldMk cId="862444876" sldId="274"/>
        </pc:sldMkLst>
      </pc:sldChg>
      <pc:sldChg chg="ord">
        <pc:chgData name="Brad" userId="S::brad@redwoodres.com::9bd87b8d-bd50-4507-8720-9208bcce90d3" providerId="AD" clId="Web-{B8EFB3B9-33EF-4C8E-1062-ADD85CC14FD4}" dt="2025-03-21T21:31:30.343" v="18"/>
        <pc:sldMkLst>
          <pc:docMk/>
          <pc:sldMk cId="3069388670" sldId="275"/>
        </pc:sldMkLst>
      </pc:sldChg>
      <pc:sldChg chg="ord">
        <pc:chgData name="Brad" userId="S::brad@redwoodres.com::9bd87b8d-bd50-4507-8720-9208bcce90d3" providerId="AD" clId="Web-{B8EFB3B9-33EF-4C8E-1062-ADD85CC14FD4}" dt="2025-03-21T21:34:10.940" v="20"/>
        <pc:sldMkLst>
          <pc:docMk/>
          <pc:sldMk cId="3675465743" sldId="276"/>
        </pc:sldMkLst>
      </pc:sldChg>
      <pc:sldChg chg="modSp">
        <pc:chgData name="Brad" userId="S::brad@redwoodres.com::9bd87b8d-bd50-4507-8720-9208bcce90d3" providerId="AD" clId="Web-{B8EFB3B9-33EF-4C8E-1062-ADD85CC14FD4}" dt="2025-03-21T21:35:29.489" v="59" actId="20577"/>
        <pc:sldMkLst>
          <pc:docMk/>
          <pc:sldMk cId="3759417142" sldId="277"/>
        </pc:sldMkLst>
        <pc:spChg chg="mod">
          <ac:chgData name="Brad" userId="S::brad@redwoodres.com::9bd87b8d-bd50-4507-8720-9208bcce90d3" providerId="AD" clId="Web-{B8EFB3B9-33EF-4C8E-1062-ADD85CC14FD4}" dt="2025-03-21T21:35:29.489" v="59" actId="20577"/>
          <ac:spMkLst>
            <pc:docMk/>
            <pc:sldMk cId="3759417142" sldId="277"/>
            <ac:spMk id="9" creationId="{F15D52E4-B7A5-7DA5-3167-A1DD57557B84}"/>
          </ac:spMkLst>
        </pc:spChg>
      </pc:sldChg>
    </pc:docChg>
  </pc:docChgLst>
  <pc:docChgLst>
    <pc:chgData clId="Web-{2672544D-C4DB-F74F-7FBA-2B1DEABD6E68}"/>
    <pc:docChg chg="modSld">
      <pc:chgData name="" userId="" providerId="" clId="Web-{2672544D-C4DB-F74F-7FBA-2B1DEABD6E68}" dt="2025-02-01T00:51:46.264" v="0"/>
      <pc:docMkLst>
        <pc:docMk/>
      </pc:docMkLst>
      <pc:sldChg chg="addSp">
        <pc:chgData name="" userId="" providerId="" clId="Web-{2672544D-C4DB-F74F-7FBA-2B1DEABD6E68}" dt="2025-02-01T00:51:46.264" v="0"/>
        <pc:sldMkLst>
          <pc:docMk/>
          <pc:sldMk cId="0" sldId="262"/>
        </pc:sldMkLst>
      </pc:sldChg>
    </pc:docChg>
  </pc:docChgLst>
  <pc:docChgLst>
    <pc:chgData name="Taimur Ahmed" userId="S::taimur.ahmed@redwoodres.com::42959c82-35d9-45df-b95f-e044b1ca5591" providerId="AD" clId="Web-{4D3DBDA4-99C9-802D-4EE9-61BFCFD3AC16}"/>
    <pc:docChg chg="addSld modSld">
      <pc:chgData name="Taimur Ahmed" userId="S::taimur.ahmed@redwoodres.com::42959c82-35d9-45df-b95f-e044b1ca5591" providerId="AD" clId="Web-{4D3DBDA4-99C9-802D-4EE9-61BFCFD3AC16}" dt="2025-03-24T11:20:50.831" v="47" actId="14100"/>
      <pc:docMkLst>
        <pc:docMk/>
      </pc:docMkLst>
      <pc:sldChg chg="addSp delSp modSp">
        <pc:chgData name="Taimur Ahmed" userId="S::taimur.ahmed@redwoodres.com::42959c82-35d9-45df-b95f-e044b1ca5591" providerId="AD" clId="Web-{4D3DBDA4-99C9-802D-4EE9-61BFCFD3AC16}" dt="2025-03-24T11:15:53.517" v="8" actId="14100"/>
        <pc:sldMkLst>
          <pc:docMk/>
          <pc:sldMk cId="3788680200" sldId="264"/>
        </pc:sldMkLst>
        <pc:picChg chg="add mod">
          <ac:chgData name="Taimur Ahmed" userId="S::taimur.ahmed@redwoodres.com::42959c82-35d9-45df-b95f-e044b1ca5591" providerId="AD" clId="Web-{4D3DBDA4-99C9-802D-4EE9-61BFCFD3AC16}" dt="2025-03-24T11:15:53.517" v="8" actId="14100"/>
          <ac:picMkLst>
            <pc:docMk/>
            <pc:sldMk cId="3788680200" sldId="264"/>
            <ac:picMk id="2" creationId="{BC7E6D93-1ACF-D9C0-7E6E-80CCCC4144D7}"/>
          </ac:picMkLst>
        </pc:picChg>
      </pc:sldChg>
      <pc:sldChg chg="addSp delSp modSp">
        <pc:chgData name="Taimur Ahmed" userId="S::taimur.ahmed@redwoodres.com::42959c82-35d9-45df-b95f-e044b1ca5591" providerId="AD" clId="Web-{4D3DBDA4-99C9-802D-4EE9-61BFCFD3AC16}" dt="2025-03-24T11:16:45.832" v="16" actId="14100"/>
        <pc:sldMkLst>
          <pc:docMk/>
          <pc:sldMk cId="2911101110" sldId="266"/>
        </pc:sldMkLst>
        <pc:picChg chg="add mod">
          <ac:chgData name="Taimur Ahmed" userId="S::taimur.ahmed@redwoodres.com::42959c82-35d9-45df-b95f-e044b1ca5591" providerId="AD" clId="Web-{4D3DBDA4-99C9-802D-4EE9-61BFCFD3AC16}" dt="2025-03-24T11:16:45.832" v="16" actId="14100"/>
          <ac:picMkLst>
            <pc:docMk/>
            <pc:sldMk cId="2911101110" sldId="266"/>
            <ac:picMk id="2" creationId="{622BA2EB-F563-25F4-61EF-3B104ADFDCF0}"/>
          </ac:picMkLst>
        </pc:picChg>
      </pc:sldChg>
      <pc:sldChg chg="addSp delSp modSp">
        <pc:chgData name="Taimur Ahmed" userId="S::taimur.ahmed@redwoodres.com::42959c82-35d9-45df-b95f-e044b1ca5591" providerId="AD" clId="Web-{4D3DBDA4-99C9-802D-4EE9-61BFCFD3AC16}" dt="2025-03-24T11:17:57.305" v="24" actId="14100"/>
        <pc:sldMkLst>
          <pc:docMk/>
          <pc:sldMk cId="813419699" sldId="267"/>
        </pc:sldMkLst>
        <pc:picChg chg="add mod">
          <ac:chgData name="Taimur Ahmed" userId="S::taimur.ahmed@redwoodres.com::42959c82-35d9-45df-b95f-e044b1ca5591" providerId="AD" clId="Web-{4D3DBDA4-99C9-802D-4EE9-61BFCFD3AC16}" dt="2025-03-24T11:17:57.305" v="24" actId="14100"/>
          <ac:picMkLst>
            <pc:docMk/>
            <pc:sldMk cId="813419699" sldId="267"/>
            <ac:picMk id="3" creationId="{8421A6ED-EA52-72C3-C4C6-49C74141C28D}"/>
          </ac:picMkLst>
        </pc:picChg>
      </pc:sldChg>
      <pc:sldChg chg="addSp delSp modSp">
        <pc:chgData name="Taimur Ahmed" userId="S::taimur.ahmed@redwoodres.com::42959c82-35d9-45df-b95f-e044b1ca5591" providerId="AD" clId="Web-{4D3DBDA4-99C9-802D-4EE9-61BFCFD3AC16}" dt="2025-03-24T11:18:14.447" v="29" actId="14100"/>
        <pc:sldMkLst>
          <pc:docMk/>
          <pc:sldMk cId="2043051839" sldId="268"/>
        </pc:sldMkLst>
        <pc:picChg chg="add mod">
          <ac:chgData name="Taimur Ahmed" userId="S::taimur.ahmed@redwoodres.com::42959c82-35d9-45df-b95f-e044b1ca5591" providerId="AD" clId="Web-{4D3DBDA4-99C9-802D-4EE9-61BFCFD3AC16}" dt="2025-03-24T11:18:14.447" v="29" actId="14100"/>
          <ac:picMkLst>
            <pc:docMk/>
            <pc:sldMk cId="2043051839" sldId="268"/>
            <ac:picMk id="2" creationId="{C3497468-45B8-12B4-5959-F9D573DC4247}"/>
          </ac:picMkLst>
        </pc:picChg>
      </pc:sldChg>
      <pc:sldChg chg="addSp modSp add replId">
        <pc:chgData name="Taimur Ahmed" userId="S::taimur.ahmed@redwoodres.com::42959c82-35d9-45df-b95f-e044b1ca5591" providerId="AD" clId="Web-{4D3DBDA4-99C9-802D-4EE9-61BFCFD3AC16}" dt="2025-03-24T11:19:34.811" v="39"/>
        <pc:sldMkLst>
          <pc:docMk/>
          <pc:sldMk cId="417440736" sldId="282"/>
        </pc:sldMkLst>
        <pc:picChg chg="add mod">
          <ac:chgData name="Taimur Ahmed" userId="S::taimur.ahmed@redwoodres.com::42959c82-35d9-45df-b95f-e044b1ca5591" providerId="AD" clId="Web-{4D3DBDA4-99C9-802D-4EE9-61BFCFD3AC16}" dt="2025-03-24T11:19:34.811" v="39"/>
          <ac:picMkLst>
            <pc:docMk/>
            <pc:sldMk cId="417440736" sldId="282"/>
            <ac:picMk id="2" creationId="{90D54465-C3BF-36D9-3F63-9A3D2898E53A}"/>
          </ac:picMkLst>
        </pc:picChg>
      </pc:sldChg>
      <pc:sldChg chg="addSp modSp add replId">
        <pc:chgData name="Taimur Ahmed" userId="S::taimur.ahmed@redwoodres.com::42959c82-35d9-45df-b95f-e044b1ca5591" providerId="AD" clId="Web-{4D3DBDA4-99C9-802D-4EE9-61BFCFD3AC16}" dt="2025-03-24T11:18:48.074" v="35" actId="14100"/>
        <pc:sldMkLst>
          <pc:docMk/>
          <pc:sldMk cId="3197163835" sldId="283"/>
        </pc:sldMkLst>
        <pc:picChg chg="add mod">
          <ac:chgData name="Taimur Ahmed" userId="S::taimur.ahmed@redwoodres.com::42959c82-35d9-45df-b95f-e044b1ca5591" providerId="AD" clId="Web-{4D3DBDA4-99C9-802D-4EE9-61BFCFD3AC16}" dt="2025-03-24T11:18:48.074" v="35" actId="14100"/>
          <ac:picMkLst>
            <pc:docMk/>
            <pc:sldMk cId="3197163835" sldId="283"/>
            <ac:picMk id="2" creationId="{A2A8375E-3282-CBB6-AEC8-45C36F11BBA7}"/>
          </ac:picMkLst>
        </pc:picChg>
      </pc:sldChg>
      <pc:sldChg chg="addSp modSp add replId">
        <pc:chgData name="Taimur Ahmed" userId="S::taimur.ahmed@redwoodres.com::42959c82-35d9-45df-b95f-e044b1ca5591" providerId="AD" clId="Web-{4D3DBDA4-99C9-802D-4EE9-61BFCFD3AC16}" dt="2025-03-24T11:18:24.776" v="30"/>
        <pc:sldMkLst>
          <pc:docMk/>
          <pc:sldMk cId="1770502703" sldId="284"/>
        </pc:sldMkLst>
        <pc:picChg chg="add mod">
          <ac:chgData name="Taimur Ahmed" userId="S::taimur.ahmed@redwoodres.com::42959c82-35d9-45df-b95f-e044b1ca5591" providerId="AD" clId="Web-{4D3DBDA4-99C9-802D-4EE9-61BFCFD3AC16}" dt="2025-03-24T11:18:24.776" v="30"/>
          <ac:picMkLst>
            <pc:docMk/>
            <pc:sldMk cId="1770502703" sldId="284"/>
            <ac:picMk id="2" creationId="{3622EDDC-605B-8C7B-F076-E671223DC4E7}"/>
          </ac:picMkLst>
        </pc:picChg>
      </pc:sldChg>
      <pc:sldChg chg="addSp modSp add replId">
        <pc:chgData name="Taimur Ahmed" userId="S::taimur.ahmed@redwoodres.com::42959c82-35d9-45df-b95f-e044b1ca5591" providerId="AD" clId="Web-{4D3DBDA4-99C9-802D-4EE9-61BFCFD3AC16}" dt="2025-03-24T11:19:48.437" v="40"/>
        <pc:sldMkLst>
          <pc:docMk/>
          <pc:sldMk cId="2041023321" sldId="285"/>
        </pc:sldMkLst>
        <pc:picChg chg="add mod">
          <ac:chgData name="Taimur Ahmed" userId="S::taimur.ahmed@redwoodres.com::42959c82-35d9-45df-b95f-e044b1ca5591" providerId="AD" clId="Web-{4D3DBDA4-99C9-802D-4EE9-61BFCFD3AC16}" dt="2025-03-24T11:19:48.437" v="40"/>
          <ac:picMkLst>
            <pc:docMk/>
            <pc:sldMk cId="2041023321" sldId="285"/>
            <ac:picMk id="2" creationId="{BD99308A-9DB1-A984-3051-AF7A469B9B26}"/>
          </ac:picMkLst>
        </pc:picChg>
      </pc:sldChg>
      <pc:sldChg chg="addSp modSp add replId">
        <pc:chgData name="Taimur Ahmed" userId="S::taimur.ahmed@redwoodres.com::42959c82-35d9-45df-b95f-e044b1ca5591" providerId="AD" clId="Web-{4D3DBDA4-99C9-802D-4EE9-61BFCFD3AC16}" dt="2025-03-24T11:20:24.314" v="42"/>
        <pc:sldMkLst>
          <pc:docMk/>
          <pc:sldMk cId="2629751606" sldId="286"/>
        </pc:sldMkLst>
        <pc:picChg chg="add mod">
          <ac:chgData name="Taimur Ahmed" userId="S::taimur.ahmed@redwoodres.com::42959c82-35d9-45df-b95f-e044b1ca5591" providerId="AD" clId="Web-{4D3DBDA4-99C9-802D-4EE9-61BFCFD3AC16}" dt="2025-03-24T11:20:24.314" v="42"/>
          <ac:picMkLst>
            <pc:docMk/>
            <pc:sldMk cId="2629751606" sldId="286"/>
            <ac:picMk id="2" creationId="{062D7418-768A-DC5E-398C-443ACB63ADCC}"/>
          </ac:picMkLst>
        </pc:picChg>
      </pc:sldChg>
      <pc:sldChg chg="addSp modSp add replId">
        <pc:chgData name="Taimur Ahmed" userId="S::taimur.ahmed@redwoodres.com::42959c82-35d9-45df-b95f-e044b1ca5591" providerId="AD" clId="Web-{4D3DBDA4-99C9-802D-4EE9-61BFCFD3AC16}" dt="2025-03-24T11:20:05.532" v="41"/>
        <pc:sldMkLst>
          <pc:docMk/>
          <pc:sldMk cId="3515632394" sldId="287"/>
        </pc:sldMkLst>
        <pc:picChg chg="add mod">
          <ac:chgData name="Taimur Ahmed" userId="S::taimur.ahmed@redwoodres.com::42959c82-35d9-45df-b95f-e044b1ca5591" providerId="AD" clId="Web-{4D3DBDA4-99C9-802D-4EE9-61BFCFD3AC16}" dt="2025-03-24T11:20:05.532" v="41"/>
          <ac:picMkLst>
            <pc:docMk/>
            <pc:sldMk cId="3515632394" sldId="287"/>
            <ac:picMk id="2" creationId="{A7225B0C-3E9E-8A1E-EBE9-23490C4702E6}"/>
          </ac:picMkLst>
        </pc:picChg>
      </pc:sldChg>
      <pc:sldChg chg="addSp delSp modSp add replId">
        <pc:chgData name="Taimur Ahmed" userId="S::taimur.ahmed@redwoodres.com::42959c82-35d9-45df-b95f-e044b1ca5591" providerId="AD" clId="Web-{4D3DBDA4-99C9-802D-4EE9-61BFCFD3AC16}" dt="2025-03-24T11:20:50.831" v="47" actId="14100"/>
        <pc:sldMkLst>
          <pc:docMk/>
          <pc:sldMk cId="2271607339" sldId="288"/>
        </pc:sldMkLst>
        <pc:picChg chg="add mod">
          <ac:chgData name="Taimur Ahmed" userId="S::taimur.ahmed@redwoodres.com::42959c82-35d9-45df-b95f-e044b1ca5591" providerId="AD" clId="Web-{4D3DBDA4-99C9-802D-4EE9-61BFCFD3AC16}" dt="2025-03-24T11:20:50.831" v="47" actId="14100"/>
          <ac:picMkLst>
            <pc:docMk/>
            <pc:sldMk cId="2271607339" sldId="288"/>
            <ac:picMk id="3" creationId="{79C7C7D4-7F10-290E-C12F-259A2EDBB540}"/>
          </ac:picMkLst>
        </pc:picChg>
      </pc:sldChg>
    </pc:docChg>
  </pc:docChgLst>
  <pc:docChgLst>
    <pc:chgData name="Taimur Ahmed" userId="S::taimur.ahmed@redwoodres.com::42959c82-35d9-45df-b95f-e044b1ca5591" providerId="AD" clId="Web-{BDDC8EDF-6B2B-754E-6DD6-5CDBC3DB87C2}"/>
    <pc:docChg chg="modSld">
      <pc:chgData name="Taimur Ahmed" userId="S::taimur.ahmed@redwoodres.com::42959c82-35d9-45df-b95f-e044b1ca5591" providerId="AD" clId="Web-{BDDC8EDF-6B2B-754E-6DD6-5CDBC3DB87C2}" dt="2025-03-24T11:28:02.886" v="37" actId="14100"/>
      <pc:docMkLst>
        <pc:docMk/>
      </pc:docMkLst>
      <pc:sldChg chg="addSp delSp">
        <pc:chgData name="Taimur Ahmed" userId="S::taimur.ahmed@redwoodres.com::42959c82-35d9-45df-b95f-e044b1ca5591" providerId="AD" clId="Web-{BDDC8EDF-6B2B-754E-6DD6-5CDBC3DB87C2}" dt="2025-03-24T11:26:07.961" v="1"/>
        <pc:sldMkLst>
          <pc:docMk/>
          <pc:sldMk cId="3788680200" sldId="264"/>
        </pc:sldMkLst>
        <pc:picChg chg="add del">
          <ac:chgData name="Taimur Ahmed" userId="S::taimur.ahmed@redwoodres.com::42959c82-35d9-45df-b95f-e044b1ca5591" providerId="AD" clId="Web-{BDDC8EDF-6B2B-754E-6DD6-5CDBC3DB87C2}" dt="2025-03-24T11:26:07.961" v="1"/>
          <ac:picMkLst>
            <pc:docMk/>
            <pc:sldMk cId="3788680200" sldId="264"/>
            <ac:picMk id="2" creationId="{BC7E6D93-1ACF-D9C0-7E6E-80CCCC4144D7}"/>
          </ac:picMkLst>
        </pc:picChg>
      </pc:sldChg>
      <pc:sldChg chg="modSp">
        <pc:chgData name="Taimur Ahmed" userId="S::taimur.ahmed@redwoodres.com::42959c82-35d9-45df-b95f-e044b1ca5591" providerId="AD" clId="Web-{BDDC8EDF-6B2B-754E-6DD6-5CDBC3DB87C2}" dt="2025-03-24T11:26:18.977" v="3" actId="14100"/>
        <pc:sldMkLst>
          <pc:docMk/>
          <pc:sldMk cId="2911101110" sldId="266"/>
        </pc:sldMkLst>
        <pc:picChg chg="mod">
          <ac:chgData name="Taimur Ahmed" userId="S::taimur.ahmed@redwoodres.com::42959c82-35d9-45df-b95f-e044b1ca5591" providerId="AD" clId="Web-{BDDC8EDF-6B2B-754E-6DD6-5CDBC3DB87C2}" dt="2025-03-24T11:26:18.977" v="3" actId="14100"/>
          <ac:picMkLst>
            <pc:docMk/>
            <pc:sldMk cId="2911101110" sldId="266"/>
            <ac:picMk id="2" creationId="{622BA2EB-F563-25F4-61EF-3B104ADFDCF0}"/>
          </ac:picMkLst>
        </pc:picChg>
      </pc:sldChg>
      <pc:sldChg chg="modSp">
        <pc:chgData name="Taimur Ahmed" userId="S::taimur.ahmed@redwoodres.com::42959c82-35d9-45df-b95f-e044b1ca5591" providerId="AD" clId="Web-{BDDC8EDF-6B2B-754E-6DD6-5CDBC3DB87C2}" dt="2025-03-24T11:26:24.852" v="5" actId="14100"/>
        <pc:sldMkLst>
          <pc:docMk/>
          <pc:sldMk cId="813419699" sldId="267"/>
        </pc:sldMkLst>
        <pc:picChg chg="mod">
          <ac:chgData name="Taimur Ahmed" userId="S::taimur.ahmed@redwoodres.com::42959c82-35d9-45df-b95f-e044b1ca5591" providerId="AD" clId="Web-{BDDC8EDF-6B2B-754E-6DD6-5CDBC3DB87C2}" dt="2025-03-24T11:26:24.852" v="5" actId="14100"/>
          <ac:picMkLst>
            <pc:docMk/>
            <pc:sldMk cId="813419699" sldId="267"/>
            <ac:picMk id="3" creationId="{8421A6ED-EA52-72C3-C4C6-49C74141C28D}"/>
          </ac:picMkLst>
        </pc:picChg>
      </pc:sldChg>
      <pc:sldChg chg="modSp">
        <pc:chgData name="Taimur Ahmed" userId="S::taimur.ahmed@redwoodres.com::42959c82-35d9-45df-b95f-e044b1ca5591" providerId="AD" clId="Web-{BDDC8EDF-6B2B-754E-6DD6-5CDBC3DB87C2}" dt="2025-03-24T11:26:41.603" v="8" actId="14100"/>
        <pc:sldMkLst>
          <pc:docMk/>
          <pc:sldMk cId="2043051839" sldId="268"/>
        </pc:sldMkLst>
        <pc:picChg chg="mod">
          <ac:chgData name="Taimur Ahmed" userId="S::taimur.ahmed@redwoodres.com::42959c82-35d9-45df-b95f-e044b1ca5591" providerId="AD" clId="Web-{BDDC8EDF-6B2B-754E-6DD6-5CDBC3DB87C2}" dt="2025-03-24T11:26:41.603" v="8" actId="14100"/>
          <ac:picMkLst>
            <pc:docMk/>
            <pc:sldMk cId="2043051839" sldId="268"/>
            <ac:picMk id="2" creationId="{C3497468-45B8-12B4-5959-F9D573DC4247}"/>
          </ac:picMkLst>
        </pc:picChg>
      </pc:sldChg>
      <pc:sldChg chg="modSp">
        <pc:chgData name="Taimur Ahmed" userId="S::taimur.ahmed@redwoodres.com::42959c82-35d9-45df-b95f-e044b1ca5591" providerId="AD" clId="Web-{BDDC8EDF-6B2B-754E-6DD6-5CDBC3DB87C2}" dt="2025-03-24T11:27:17.604" v="20" actId="14100"/>
        <pc:sldMkLst>
          <pc:docMk/>
          <pc:sldMk cId="417440736" sldId="282"/>
        </pc:sldMkLst>
        <pc:picChg chg="mod">
          <ac:chgData name="Taimur Ahmed" userId="S::taimur.ahmed@redwoodres.com::42959c82-35d9-45df-b95f-e044b1ca5591" providerId="AD" clId="Web-{BDDC8EDF-6B2B-754E-6DD6-5CDBC3DB87C2}" dt="2025-03-24T11:27:17.604" v="20" actId="14100"/>
          <ac:picMkLst>
            <pc:docMk/>
            <pc:sldMk cId="417440736" sldId="282"/>
            <ac:picMk id="2" creationId="{90D54465-C3BF-36D9-3F63-9A3D2898E53A}"/>
          </ac:picMkLst>
        </pc:picChg>
      </pc:sldChg>
      <pc:sldChg chg="modSp">
        <pc:chgData name="Taimur Ahmed" userId="S::taimur.ahmed@redwoodres.com::42959c82-35d9-45df-b95f-e044b1ca5591" providerId="AD" clId="Web-{BDDC8EDF-6B2B-754E-6DD6-5CDBC3DB87C2}" dt="2025-03-24T11:27:05.791" v="16" actId="14100"/>
        <pc:sldMkLst>
          <pc:docMk/>
          <pc:sldMk cId="3197163835" sldId="283"/>
        </pc:sldMkLst>
        <pc:picChg chg="mod">
          <ac:chgData name="Taimur Ahmed" userId="S::taimur.ahmed@redwoodres.com::42959c82-35d9-45df-b95f-e044b1ca5591" providerId="AD" clId="Web-{BDDC8EDF-6B2B-754E-6DD6-5CDBC3DB87C2}" dt="2025-03-24T11:27:05.791" v="16" actId="14100"/>
          <ac:picMkLst>
            <pc:docMk/>
            <pc:sldMk cId="3197163835" sldId="283"/>
            <ac:picMk id="2" creationId="{A2A8375E-3282-CBB6-AEC8-45C36F11BBA7}"/>
          </ac:picMkLst>
        </pc:picChg>
      </pc:sldChg>
      <pc:sldChg chg="modSp">
        <pc:chgData name="Taimur Ahmed" userId="S::taimur.ahmed@redwoodres.com::42959c82-35d9-45df-b95f-e044b1ca5591" providerId="AD" clId="Web-{BDDC8EDF-6B2B-754E-6DD6-5CDBC3DB87C2}" dt="2025-03-24T11:26:54.775" v="12" actId="14100"/>
        <pc:sldMkLst>
          <pc:docMk/>
          <pc:sldMk cId="1770502703" sldId="284"/>
        </pc:sldMkLst>
        <pc:picChg chg="mod">
          <ac:chgData name="Taimur Ahmed" userId="S::taimur.ahmed@redwoodres.com::42959c82-35d9-45df-b95f-e044b1ca5591" providerId="AD" clId="Web-{BDDC8EDF-6B2B-754E-6DD6-5CDBC3DB87C2}" dt="2025-03-24T11:26:54.775" v="12" actId="14100"/>
          <ac:picMkLst>
            <pc:docMk/>
            <pc:sldMk cId="1770502703" sldId="284"/>
            <ac:picMk id="2" creationId="{3622EDDC-605B-8C7B-F076-E671223DC4E7}"/>
          </ac:picMkLst>
        </pc:picChg>
      </pc:sldChg>
      <pc:sldChg chg="modSp">
        <pc:chgData name="Taimur Ahmed" userId="S::taimur.ahmed@redwoodres.com::42959c82-35d9-45df-b95f-e044b1ca5591" providerId="AD" clId="Web-{BDDC8EDF-6B2B-754E-6DD6-5CDBC3DB87C2}" dt="2025-03-24T11:27:29.448" v="24" actId="14100"/>
        <pc:sldMkLst>
          <pc:docMk/>
          <pc:sldMk cId="2041023321" sldId="285"/>
        </pc:sldMkLst>
        <pc:picChg chg="mod">
          <ac:chgData name="Taimur Ahmed" userId="S::taimur.ahmed@redwoodres.com::42959c82-35d9-45df-b95f-e044b1ca5591" providerId="AD" clId="Web-{BDDC8EDF-6B2B-754E-6DD6-5CDBC3DB87C2}" dt="2025-03-24T11:27:29.448" v="24" actId="14100"/>
          <ac:picMkLst>
            <pc:docMk/>
            <pc:sldMk cId="2041023321" sldId="285"/>
            <ac:picMk id="2" creationId="{BD99308A-9DB1-A984-3051-AF7A469B9B26}"/>
          </ac:picMkLst>
        </pc:picChg>
      </pc:sldChg>
      <pc:sldChg chg="modSp">
        <pc:chgData name="Taimur Ahmed" userId="S::taimur.ahmed@redwoodres.com::42959c82-35d9-45df-b95f-e044b1ca5591" providerId="AD" clId="Web-{BDDC8EDF-6B2B-754E-6DD6-5CDBC3DB87C2}" dt="2025-03-24T11:27:51.401" v="32" actId="14100"/>
        <pc:sldMkLst>
          <pc:docMk/>
          <pc:sldMk cId="2629751606" sldId="286"/>
        </pc:sldMkLst>
        <pc:picChg chg="mod">
          <ac:chgData name="Taimur Ahmed" userId="S::taimur.ahmed@redwoodres.com::42959c82-35d9-45df-b95f-e044b1ca5591" providerId="AD" clId="Web-{BDDC8EDF-6B2B-754E-6DD6-5CDBC3DB87C2}" dt="2025-03-24T11:27:51.401" v="32" actId="14100"/>
          <ac:picMkLst>
            <pc:docMk/>
            <pc:sldMk cId="2629751606" sldId="286"/>
            <ac:picMk id="2" creationId="{062D7418-768A-DC5E-398C-443ACB63ADCC}"/>
          </ac:picMkLst>
        </pc:picChg>
      </pc:sldChg>
      <pc:sldChg chg="modSp">
        <pc:chgData name="Taimur Ahmed" userId="S::taimur.ahmed@redwoodres.com::42959c82-35d9-45df-b95f-e044b1ca5591" providerId="AD" clId="Web-{BDDC8EDF-6B2B-754E-6DD6-5CDBC3DB87C2}" dt="2025-03-24T11:27:40.089" v="28" actId="14100"/>
        <pc:sldMkLst>
          <pc:docMk/>
          <pc:sldMk cId="3515632394" sldId="287"/>
        </pc:sldMkLst>
        <pc:picChg chg="mod">
          <ac:chgData name="Taimur Ahmed" userId="S::taimur.ahmed@redwoodres.com::42959c82-35d9-45df-b95f-e044b1ca5591" providerId="AD" clId="Web-{BDDC8EDF-6B2B-754E-6DD6-5CDBC3DB87C2}" dt="2025-03-24T11:27:40.089" v="28" actId="14100"/>
          <ac:picMkLst>
            <pc:docMk/>
            <pc:sldMk cId="3515632394" sldId="287"/>
            <ac:picMk id="2" creationId="{A7225B0C-3E9E-8A1E-EBE9-23490C4702E6}"/>
          </ac:picMkLst>
        </pc:picChg>
      </pc:sldChg>
      <pc:sldChg chg="modSp">
        <pc:chgData name="Taimur Ahmed" userId="S::taimur.ahmed@redwoodres.com::42959c82-35d9-45df-b95f-e044b1ca5591" providerId="AD" clId="Web-{BDDC8EDF-6B2B-754E-6DD6-5CDBC3DB87C2}" dt="2025-03-24T11:28:02.886" v="37" actId="14100"/>
        <pc:sldMkLst>
          <pc:docMk/>
          <pc:sldMk cId="2271607339" sldId="288"/>
        </pc:sldMkLst>
        <pc:picChg chg="mod">
          <ac:chgData name="Taimur Ahmed" userId="S::taimur.ahmed@redwoodres.com::42959c82-35d9-45df-b95f-e044b1ca5591" providerId="AD" clId="Web-{BDDC8EDF-6B2B-754E-6DD6-5CDBC3DB87C2}" dt="2025-03-24T11:28:02.886" v="37" actId="14100"/>
          <ac:picMkLst>
            <pc:docMk/>
            <pc:sldMk cId="2271607339" sldId="288"/>
            <ac:picMk id="3" creationId="{79C7C7D4-7F10-290E-C12F-259A2EDBB540}"/>
          </ac:picMkLst>
        </pc:picChg>
      </pc:sldChg>
    </pc:docChg>
  </pc:docChgLst>
  <pc:docChgLst>
    <pc:chgData name="Sheny Chang" userId="S::sheny.chang@redwoodres.com::2727ddf9-4595-4420-b983-2d4b8daaf6cf" providerId="AD" clId="Web-{A731B037-1289-5992-29F8-5EC3BC49009F}"/>
    <pc:docChg chg="addSld delSld modSld sldOrd">
      <pc:chgData name="Sheny Chang" userId="S::sheny.chang@redwoodres.com::2727ddf9-4595-4420-b983-2d4b8daaf6cf" providerId="AD" clId="Web-{A731B037-1289-5992-29F8-5EC3BC49009F}" dt="2025-03-21T20:36:38.279" v="505" actId="1076"/>
      <pc:docMkLst>
        <pc:docMk/>
      </pc:docMkLst>
      <pc:sldChg chg="addSp delSp modSp">
        <pc:chgData name="Sheny Chang" userId="S::sheny.chang@redwoodres.com::2727ddf9-4595-4420-b983-2d4b8daaf6cf" providerId="AD" clId="Web-{A731B037-1289-5992-29F8-5EC3BC49009F}" dt="2025-03-21T20:29:29.332" v="58" actId="1076"/>
        <pc:sldMkLst>
          <pc:docMk/>
          <pc:sldMk cId="0" sldId="256"/>
        </pc:sldMkLst>
        <pc:spChg chg="add mod">
          <ac:chgData name="Sheny Chang" userId="S::sheny.chang@redwoodres.com::2727ddf9-4595-4420-b983-2d4b8daaf6cf" providerId="AD" clId="Web-{A731B037-1289-5992-29F8-5EC3BC49009F}" dt="2025-03-21T20:29:29.332" v="58" actId="1076"/>
          <ac:spMkLst>
            <pc:docMk/>
            <pc:sldMk cId="0" sldId="256"/>
            <ac:spMk id="20" creationId="{AFD9CBF4-2CDB-4B86-F877-C6371756A7EE}"/>
          </ac:spMkLst>
        </pc:spChg>
      </pc:sldChg>
      <pc:sldChg chg="del">
        <pc:chgData name="Sheny Chang" userId="S::sheny.chang@redwoodres.com::2727ddf9-4595-4420-b983-2d4b8daaf6cf" providerId="AD" clId="Web-{A731B037-1289-5992-29F8-5EC3BC49009F}" dt="2025-03-21T20:20:05.675" v="1"/>
        <pc:sldMkLst>
          <pc:docMk/>
          <pc:sldMk cId="0" sldId="257"/>
        </pc:sldMkLst>
      </pc:sldChg>
      <pc:sldChg chg="del">
        <pc:chgData name="Sheny Chang" userId="S::sheny.chang@redwoodres.com::2727ddf9-4595-4420-b983-2d4b8daaf6cf" providerId="AD" clId="Web-{A731B037-1289-5992-29F8-5EC3BC49009F}" dt="2025-03-21T20:20:12.769" v="2"/>
        <pc:sldMkLst>
          <pc:docMk/>
          <pc:sldMk cId="0" sldId="258"/>
        </pc:sldMkLst>
      </pc:sldChg>
      <pc:sldChg chg="del">
        <pc:chgData name="Sheny Chang" userId="S::sheny.chang@redwoodres.com::2727ddf9-4595-4420-b983-2d4b8daaf6cf" providerId="AD" clId="Web-{A731B037-1289-5992-29F8-5EC3BC49009F}" dt="2025-03-21T20:20:14.957" v="3"/>
        <pc:sldMkLst>
          <pc:docMk/>
          <pc:sldMk cId="0" sldId="259"/>
        </pc:sldMkLst>
      </pc:sldChg>
      <pc:sldChg chg="add del">
        <pc:chgData name="Sheny Chang" userId="S::sheny.chang@redwoodres.com::2727ddf9-4595-4420-b983-2d4b8daaf6cf" providerId="AD" clId="Web-{A731B037-1289-5992-29F8-5EC3BC49009F}" dt="2025-03-21T20:20:31.036" v="11"/>
        <pc:sldMkLst>
          <pc:docMk/>
          <pc:sldMk cId="0" sldId="260"/>
        </pc:sldMkLst>
      </pc:sldChg>
      <pc:sldChg chg="add del">
        <pc:chgData name="Sheny Chang" userId="S::sheny.chang@redwoodres.com::2727ddf9-4595-4420-b983-2d4b8daaf6cf" providerId="AD" clId="Web-{A731B037-1289-5992-29F8-5EC3BC49009F}" dt="2025-03-21T20:20:31.051" v="12"/>
        <pc:sldMkLst>
          <pc:docMk/>
          <pc:sldMk cId="0" sldId="261"/>
        </pc:sldMkLst>
      </pc:sldChg>
      <pc:sldChg chg="del">
        <pc:chgData name="Sheny Chang" userId="S::sheny.chang@redwoodres.com::2727ddf9-4595-4420-b983-2d4b8daaf6cf" providerId="AD" clId="Web-{A731B037-1289-5992-29F8-5EC3BC49009F}" dt="2025-03-21T20:20:19.504" v="6"/>
        <pc:sldMkLst>
          <pc:docMk/>
          <pc:sldMk cId="0" sldId="262"/>
        </pc:sldMkLst>
      </pc:sldChg>
      <pc:sldChg chg="del">
        <pc:chgData name="Sheny Chang" userId="S::sheny.chang@redwoodres.com::2727ddf9-4595-4420-b983-2d4b8daaf6cf" providerId="AD" clId="Web-{A731B037-1289-5992-29F8-5EC3BC49009F}" dt="2025-03-21T20:20:20.848" v="7"/>
        <pc:sldMkLst>
          <pc:docMk/>
          <pc:sldMk cId="0" sldId="263"/>
        </pc:sldMkLst>
      </pc:sldChg>
      <pc:sldChg chg="addSp modSp">
        <pc:chgData name="Sheny Chang" userId="S::sheny.chang@redwoodres.com::2727ddf9-4595-4420-b983-2d4b8daaf6cf" providerId="AD" clId="Web-{A731B037-1289-5992-29F8-5EC3BC49009F}" dt="2025-03-21T20:26:22.728" v="23" actId="1076"/>
        <pc:sldMkLst>
          <pc:docMk/>
          <pc:sldMk cId="3788680200" sldId="264"/>
        </pc:sldMkLst>
      </pc:sldChg>
      <pc:sldChg chg="del">
        <pc:chgData name="Sheny Chang" userId="S::sheny.chang@redwoodres.com::2727ddf9-4595-4420-b983-2d4b8daaf6cf" providerId="AD" clId="Web-{A731B037-1289-5992-29F8-5EC3BC49009F}" dt="2025-03-21T20:26:31.228" v="24"/>
        <pc:sldMkLst>
          <pc:docMk/>
          <pc:sldMk cId="1926887336" sldId="265"/>
        </pc:sldMkLst>
      </pc:sldChg>
      <pc:sldChg chg="modSp">
        <pc:chgData name="Sheny Chang" userId="S::sheny.chang@redwoodres.com::2727ddf9-4595-4420-b983-2d4b8daaf6cf" providerId="AD" clId="Web-{A731B037-1289-5992-29F8-5EC3BC49009F}" dt="2025-03-21T20:26:37.854" v="26" actId="1076"/>
        <pc:sldMkLst>
          <pc:docMk/>
          <pc:sldMk cId="2911101110" sldId="266"/>
        </pc:sldMkLst>
      </pc:sldChg>
      <pc:sldChg chg="addSp modSp">
        <pc:chgData name="Sheny Chang" userId="S::sheny.chang@redwoodres.com::2727ddf9-4595-4420-b983-2d4b8daaf6cf" providerId="AD" clId="Web-{A731B037-1289-5992-29F8-5EC3BC49009F}" dt="2025-03-21T20:26:50.698" v="29" actId="1076"/>
        <pc:sldMkLst>
          <pc:docMk/>
          <pc:sldMk cId="2043051839" sldId="268"/>
        </pc:sldMkLst>
      </pc:sldChg>
      <pc:sldChg chg="del">
        <pc:chgData name="Sheny Chang" userId="S::sheny.chang@redwoodres.com::2727ddf9-4595-4420-b983-2d4b8daaf6cf" providerId="AD" clId="Web-{A731B037-1289-5992-29F8-5EC3BC49009F}" dt="2025-03-21T20:26:52.026" v="30"/>
        <pc:sldMkLst>
          <pc:docMk/>
          <pc:sldMk cId="2235091464" sldId="269"/>
        </pc:sldMkLst>
      </pc:sldChg>
      <pc:sldChg chg="del">
        <pc:chgData name="Sheny Chang" userId="S::sheny.chang@redwoodres.com::2727ddf9-4595-4420-b983-2d4b8daaf6cf" providerId="AD" clId="Web-{A731B037-1289-5992-29F8-5EC3BC49009F}" dt="2025-03-21T20:25:40.429" v="20"/>
        <pc:sldMkLst>
          <pc:docMk/>
          <pc:sldMk cId="898470478" sldId="270"/>
        </pc:sldMkLst>
      </pc:sldChg>
      <pc:sldChg chg="addSp delSp modSp add">
        <pc:chgData name="Sheny Chang" userId="S::sheny.chang@redwoodres.com::2727ddf9-4595-4420-b983-2d4b8daaf6cf" providerId="AD" clId="Web-{A731B037-1289-5992-29F8-5EC3BC49009F}" dt="2025-03-21T20:30:29.226" v="66" actId="20577"/>
        <pc:sldMkLst>
          <pc:docMk/>
          <pc:sldMk cId="1489696981" sldId="271"/>
        </pc:sldMkLst>
        <pc:spChg chg="mod">
          <ac:chgData name="Sheny Chang" userId="S::sheny.chang@redwoodres.com::2727ddf9-4595-4420-b983-2d4b8daaf6cf" providerId="AD" clId="Web-{A731B037-1289-5992-29F8-5EC3BC49009F}" dt="2025-03-21T20:30:29.226" v="66" actId="20577"/>
          <ac:spMkLst>
            <pc:docMk/>
            <pc:sldMk cId="1489696981" sldId="271"/>
            <ac:spMk id="12" creationId="{00000000-0000-0000-0000-000000000000}"/>
          </ac:spMkLst>
        </pc:spChg>
      </pc:sldChg>
      <pc:sldChg chg="add">
        <pc:chgData name="Sheny Chang" userId="S::sheny.chang@redwoodres.com::2727ddf9-4595-4420-b983-2d4b8daaf6cf" providerId="AD" clId="Web-{A731B037-1289-5992-29F8-5EC3BC49009F}" dt="2025-03-21T20:20:31.130" v="16"/>
        <pc:sldMkLst>
          <pc:docMk/>
          <pc:sldMk cId="2890597498" sldId="272"/>
        </pc:sldMkLst>
      </pc:sldChg>
      <pc:sldChg chg="addSp delSp modSp add">
        <pc:chgData name="Sheny Chang" userId="S::sheny.chang@redwoodres.com::2727ddf9-4595-4420-b983-2d4b8daaf6cf" providerId="AD" clId="Web-{A731B037-1289-5992-29F8-5EC3BC49009F}" dt="2025-03-21T20:28:44.017" v="48"/>
        <pc:sldMkLst>
          <pc:docMk/>
          <pc:sldMk cId="771884675" sldId="273"/>
        </pc:sldMkLst>
      </pc:sldChg>
      <pc:sldChg chg="add">
        <pc:chgData name="Sheny Chang" userId="S::sheny.chang@redwoodres.com::2727ddf9-4595-4420-b983-2d4b8daaf6cf" providerId="AD" clId="Web-{A731B037-1289-5992-29F8-5EC3BC49009F}" dt="2025-03-21T20:20:30.942" v="9"/>
        <pc:sldMkLst>
          <pc:docMk/>
          <pc:sldMk cId="862444876" sldId="274"/>
        </pc:sldMkLst>
      </pc:sldChg>
      <pc:sldChg chg="add">
        <pc:chgData name="Sheny Chang" userId="S::sheny.chang@redwoodres.com::2727ddf9-4595-4420-b983-2d4b8daaf6cf" providerId="AD" clId="Web-{A731B037-1289-5992-29F8-5EC3BC49009F}" dt="2025-03-21T20:20:30.958" v="10"/>
        <pc:sldMkLst>
          <pc:docMk/>
          <pc:sldMk cId="3069388670" sldId="275"/>
        </pc:sldMkLst>
      </pc:sldChg>
      <pc:sldChg chg="add">
        <pc:chgData name="Sheny Chang" userId="S::sheny.chang@redwoodres.com::2727ddf9-4595-4420-b983-2d4b8daaf6cf" providerId="AD" clId="Web-{A731B037-1289-5992-29F8-5EC3BC49009F}" dt="2025-03-21T20:20:31.067" v="13"/>
        <pc:sldMkLst>
          <pc:docMk/>
          <pc:sldMk cId="3675465743" sldId="276"/>
        </pc:sldMkLst>
      </pc:sldChg>
      <pc:sldChg chg="add">
        <pc:chgData name="Sheny Chang" userId="S::sheny.chang@redwoodres.com::2727ddf9-4595-4420-b983-2d4b8daaf6cf" providerId="AD" clId="Web-{A731B037-1289-5992-29F8-5EC3BC49009F}" dt="2025-03-21T20:20:31.083" v="14"/>
        <pc:sldMkLst>
          <pc:docMk/>
          <pc:sldMk cId="3759417142" sldId="277"/>
        </pc:sldMkLst>
      </pc:sldChg>
      <pc:sldChg chg="add">
        <pc:chgData name="Sheny Chang" userId="S::sheny.chang@redwoodres.com::2727ddf9-4595-4420-b983-2d4b8daaf6cf" providerId="AD" clId="Web-{A731B037-1289-5992-29F8-5EC3BC49009F}" dt="2025-03-21T20:20:31.114" v="15"/>
        <pc:sldMkLst>
          <pc:docMk/>
          <pc:sldMk cId="2718585357" sldId="278"/>
        </pc:sldMkLst>
      </pc:sldChg>
      <pc:sldChg chg="addSp delSp modSp add ord">
        <pc:chgData name="Sheny Chang" userId="S::sheny.chang@redwoodres.com::2727ddf9-4595-4420-b983-2d4b8daaf6cf" providerId="AD" clId="Web-{A731B037-1289-5992-29F8-5EC3BC49009F}" dt="2025-03-21T20:36:38.279" v="505" actId="1076"/>
        <pc:sldMkLst>
          <pc:docMk/>
          <pc:sldMk cId="2191192427" sldId="279"/>
        </pc:sldMkLst>
        <pc:spChg chg="add del">
          <ac:chgData name="Sheny Chang" userId="S::sheny.chang@redwoodres.com::2727ddf9-4595-4420-b983-2d4b8daaf6cf" providerId="AD" clId="Web-{A731B037-1289-5992-29F8-5EC3BC49009F}" dt="2025-03-21T20:34:12.989" v="310"/>
          <ac:spMkLst>
            <pc:docMk/>
            <pc:sldMk cId="2191192427" sldId="279"/>
            <ac:spMk id="6" creationId="{5A8B3773-4D47-E611-ECE3-4E48FE5CD243}"/>
          </ac:spMkLst>
        </pc:spChg>
        <pc:spChg chg="mod">
          <ac:chgData name="Sheny Chang" userId="S::sheny.chang@redwoodres.com::2727ddf9-4595-4420-b983-2d4b8daaf6cf" providerId="AD" clId="Web-{A731B037-1289-5992-29F8-5EC3BC49009F}" dt="2025-03-21T20:36:34.653" v="504" actId="1076"/>
          <ac:spMkLst>
            <pc:docMk/>
            <pc:sldMk cId="2191192427" sldId="279"/>
            <ac:spMk id="9" creationId="{41E3028A-BE9B-24FF-2235-02E8D10F52D4}"/>
          </ac:spMkLst>
        </pc:spChg>
        <pc:spChg chg="mod">
          <ac:chgData name="Sheny Chang" userId="S::sheny.chang@redwoodres.com::2727ddf9-4595-4420-b983-2d4b8daaf6cf" providerId="AD" clId="Web-{A731B037-1289-5992-29F8-5EC3BC49009F}" dt="2025-03-21T20:36:25.700" v="501" actId="1076"/>
          <ac:spMkLst>
            <pc:docMk/>
            <pc:sldMk cId="2191192427" sldId="279"/>
            <ac:spMk id="10" creationId="{DC0F1E77-3CF1-322E-6CE3-781AE6BCF513}"/>
          </ac:spMkLst>
        </pc:spChg>
        <pc:graphicFrameChg chg="add mod modGraphic">
          <ac:chgData name="Sheny Chang" userId="S::sheny.chang@redwoodres.com::2727ddf9-4595-4420-b983-2d4b8daaf6cf" providerId="AD" clId="Web-{A731B037-1289-5992-29F8-5EC3BC49009F}" dt="2025-03-21T20:36:29.653" v="503" actId="1076"/>
          <ac:graphicFrameMkLst>
            <pc:docMk/>
            <pc:sldMk cId="2191192427" sldId="279"/>
            <ac:graphicFrameMk id="11" creationId="{1700592A-99D1-0383-F894-300C33FC64E6}"/>
          </ac:graphicFrameMkLst>
        </pc:graphicFrameChg>
        <pc:graphicFrameChg chg="add mod modGraphic">
          <ac:chgData name="Sheny Chang" userId="S::sheny.chang@redwoodres.com::2727ddf9-4595-4420-b983-2d4b8daaf6cf" providerId="AD" clId="Web-{A731B037-1289-5992-29F8-5EC3BC49009F}" dt="2025-03-21T20:35:36.384" v="434" actId="1076"/>
          <ac:graphicFrameMkLst>
            <pc:docMk/>
            <pc:sldMk cId="2191192427" sldId="279"/>
            <ac:graphicFrameMk id="12" creationId="{6699692A-482E-A660-607E-CB718E4553AE}"/>
          </ac:graphicFrameMkLst>
        </pc:graphicFrameChg>
        <pc:graphicFrameChg chg="add mod modGraphic">
          <ac:chgData name="Sheny Chang" userId="S::sheny.chang@redwoodres.com::2727ddf9-4595-4420-b983-2d4b8daaf6cf" providerId="AD" clId="Web-{A731B037-1289-5992-29F8-5EC3BC49009F}" dt="2025-03-21T20:36:18.403" v="500" actId="1076"/>
          <ac:graphicFrameMkLst>
            <pc:docMk/>
            <pc:sldMk cId="2191192427" sldId="279"/>
            <ac:graphicFrameMk id="13" creationId="{FDDEE9B9-AE8F-52FE-566D-58C1B62A9608}"/>
          </ac:graphicFrameMkLst>
        </pc:graphicFrameChg>
        <pc:picChg chg="mod">
          <ac:chgData name="Sheny Chang" userId="S::sheny.chang@redwoodres.com::2727ddf9-4595-4420-b983-2d4b8daaf6cf" providerId="AD" clId="Web-{A731B037-1289-5992-29F8-5EC3BC49009F}" dt="2025-03-21T20:36:27.903" v="502" actId="1076"/>
          <ac:picMkLst>
            <pc:docMk/>
            <pc:sldMk cId="2191192427" sldId="279"/>
            <ac:picMk id="2" creationId="{0D63E875-6BE5-AB91-EDBD-B6E67595B959}"/>
          </ac:picMkLst>
        </pc:picChg>
        <pc:picChg chg="mod">
          <ac:chgData name="Sheny Chang" userId="S::sheny.chang@redwoodres.com::2727ddf9-4595-4420-b983-2d4b8daaf6cf" providerId="AD" clId="Web-{A731B037-1289-5992-29F8-5EC3BC49009F}" dt="2025-03-21T20:36:38.279" v="505" actId="1076"/>
          <ac:picMkLst>
            <pc:docMk/>
            <pc:sldMk cId="2191192427" sldId="279"/>
            <ac:picMk id="5" creationId="{422BDE19-B470-B184-F66C-7D106DEE00A0}"/>
          </ac:picMkLst>
        </pc:picChg>
      </pc:sldChg>
      <pc:sldChg chg="add del replId">
        <pc:chgData name="Sheny Chang" userId="S::sheny.chang@redwoodres.com::2727ddf9-4595-4420-b983-2d4b8daaf6cf" providerId="AD" clId="Web-{A731B037-1289-5992-29F8-5EC3BC49009F}" dt="2025-03-21T20:25:31.194" v="18"/>
        <pc:sldMkLst>
          <pc:docMk/>
          <pc:sldMk cId="3601908800" sldId="279"/>
        </pc:sldMkLst>
      </pc:sldChg>
      <pc:sldChg chg="addSp delSp modSp add">
        <pc:chgData name="Sheny Chang" userId="S::sheny.chang@redwoodres.com::2727ddf9-4595-4420-b983-2d4b8daaf6cf" providerId="AD" clId="Web-{A731B037-1289-5992-29F8-5EC3BC49009F}" dt="2025-03-21T20:28:02.453" v="34"/>
        <pc:sldMkLst>
          <pc:docMk/>
          <pc:sldMk cId="1691171565" sldId="280"/>
        </pc:sldMkLst>
      </pc:sldChg>
    </pc:docChg>
  </pc:docChgLst>
  <pc:docChgLst>
    <pc:chgData name="Taimur Ahmed" userId="S::taimur.ahmed@redwoodres.com::42959c82-35d9-45df-b95f-e044b1ca5591" providerId="AD" clId="Web-{445F5D71-9484-7BF0-DA38-E5D233DFE15B}"/>
    <pc:docChg chg="addSld modSld">
      <pc:chgData name="Taimur Ahmed" userId="S::taimur.ahmed@redwoodres.com::42959c82-35d9-45df-b95f-e044b1ca5591" providerId="AD" clId="Web-{445F5D71-9484-7BF0-DA38-E5D233DFE15B}" dt="2025-02-05T19:10:53.711" v="72" actId="14100"/>
      <pc:docMkLst>
        <pc:docMk/>
      </pc:docMkLst>
      <pc:sldChg chg="addSp delSp modSp add replId">
        <pc:chgData name="Taimur Ahmed" userId="S::taimur.ahmed@redwoodres.com::42959c82-35d9-45df-b95f-e044b1ca5591" providerId="AD" clId="Web-{445F5D71-9484-7BF0-DA38-E5D233DFE15B}" dt="2025-02-05T18:59:15.726" v="33" actId="1076"/>
        <pc:sldMkLst>
          <pc:docMk/>
          <pc:sldMk cId="3788680200" sldId="264"/>
        </pc:sldMkLst>
      </pc:sldChg>
      <pc:sldChg chg="addSp delSp modSp add replId">
        <pc:chgData name="Taimur Ahmed" userId="S::taimur.ahmed@redwoodres.com::42959c82-35d9-45df-b95f-e044b1ca5591" providerId="AD" clId="Web-{445F5D71-9484-7BF0-DA38-E5D233DFE15B}" dt="2025-02-05T19:04:39.851" v="44" actId="14100"/>
        <pc:sldMkLst>
          <pc:docMk/>
          <pc:sldMk cId="1926887336" sldId="265"/>
        </pc:sldMkLst>
      </pc:sldChg>
      <pc:sldChg chg="addSp delSp modSp add replId">
        <pc:chgData name="Taimur Ahmed" userId="S::taimur.ahmed@redwoodres.com::42959c82-35d9-45df-b95f-e044b1ca5591" providerId="AD" clId="Web-{445F5D71-9484-7BF0-DA38-E5D233DFE15B}" dt="2025-02-05T19:06:18.398" v="51" actId="14100"/>
        <pc:sldMkLst>
          <pc:docMk/>
          <pc:sldMk cId="2911101110" sldId="266"/>
        </pc:sldMkLst>
      </pc:sldChg>
      <pc:sldChg chg="addSp delSp modSp add replId">
        <pc:chgData name="Taimur Ahmed" userId="S::taimur.ahmed@redwoodres.com::42959c82-35d9-45df-b95f-e044b1ca5591" providerId="AD" clId="Web-{445F5D71-9484-7BF0-DA38-E5D233DFE15B}" dt="2025-02-05T19:08:21.492" v="58" actId="14100"/>
        <pc:sldMkLst>
          <pc:docMk/>
          <pc:sldMk cId="813419699" sldId="267"/>
        </pc:sldMkLst>
      </pc:sldChg>
      <pc:sldChg chg="addSp delSp modSp add replId">
        <pc:chgData name="Taimur Ahmed" userId="S::taimur.ahmed@redwoodres.com::42959c82-35d9-45df-b95f-e044b1ca5591" providerId="AD" clId="Web-{445F5D71-9484-7BF0-DA38-E5D233DFE15B}" dt="2025-02-05T19:09:51.351" v="65" actId="14100"/>
        <pc:sldMkLst>
          <pc:docMk/>
          <pc:sldMk cId="2043051839" sldId="268"/>
        </pc:sldMkLst>
      </pc:sldChg>
      <pc:sldChg chg="addSp delSp modSp add replId">
        <pc:chgData name="Taimur Ahmed" userId="S::taimur.ahmed@redwoodres.com::42959c82-35d9-45df-b95f-e044b1ca5591" providerId="AD" clId="Web-{445F5D71-9484-7BF0-DA38-E5D233DFE15B}" dt="2025-02-05T19:10:53.711" v="72" actId="14100"/>
        <pc:sldMkLst>
          <pc:docMk/>
          <pc:sldMk cId="2235091464" sldId="269"/>
        </pc:sldMkLst>
      </pc:sldChg>
    </pc:docChg>
  </pc:docChgLst>
  <pc:docChgLst>
    <pc:chgData name="Sheny Chang" userId="S::sheny.chang@redwoodres.com::2727ddf9-4595-4420-b983-2d4b8daaf6cf" providerId="AD" clId="Web-{9DF297F2-C6D1-38B3-2C34-17A1F46178A2}"/>
    <pc:docChg chg="addSld modSld">
      <pc:chgData name="Sheny Chang" userId="S::sheny.chang@redwoodres.com::2727ddf9-4595-4420-b983-2d4b8daaf6cf" providerId="AD" clId="Web-{9DF297F2-C6D1-38B3-2C34-17A1F46178A2}" dt="2025-03-21T21:13:53.821" v="1415" actId="1076"/>
      <pc:docMkLst>
        <pc:docMk/>
      </pc:docMkLst>
      <pc:sldChg chg="addSp delSp modSp">
        <pc:chgData name="Sheny Chang" userId="S::sheny.chang@redwoodres.com::2727ddf9-4595-4420-b983-2d4b8daaf6cf" providerId="AD" clId="Web-{9DF297F2-C6D1-38B3-2C34-17A1F46178A2}" dt="2025-03-21T21:05:40.761" v="1107"/>
        <pc:sldMkLst>
          <pc:docMk/>
          <pc:sldMk cId="1489696981" sldId="271"/>
        </pc:sldMkLst>
      </pc:sldChg>
      <pc:sldChg chg="addSp delSp modSp add replId">
        <pc:chgData name="Sheny Chang" userId="S::sheny.chang@redwoodres.com::2727ddf9-4595-4420-b983-2d4b8daaf6cf" providerId="AD" clId="Web-{9DF297F2-C6D1-38B3-2C34-17A1F46178A2}" dt="2025-03-21T21:13:53.821" v="1415" actId="1076"/>
        <pc:sldMkLst>
          <pc:docMk/>
          <pc:sldMk cId="3329728793" sldId="281"/>
        </pc:sldMkLst>
        <pc:spChg chg="topLvl">
          <ac:chgData name="Sheny Chang" userId="S::sheny.chang@redwoodres.com::2727ddf9-4595-4420-b983-2d4b8daaf6cf" providerId="AD" clId="Web-{9DF297F2-C6D1-38B3-2C34-17A1F46178A2}" dt="2025-03-21T20:48:56.720" v="15"/>
          <ac:spMkLst>
            <pc:docMk/>
            <pc:sldMk cId="3329728793" sldId="281"/>
            <ac:spMk id="11" creationId="{DB38F9C0-091A-0572-BB22-2C2A6891043F}"/>
          </ac:spMkLst>
        </pc:spChg>
        <pc:spChg chg="add mod">
          <ac:chgData name="Sheny Chang" userId="S::sheny.chang@redwoodres.com::2727ddf9-4595-4420-b983-2d4b8daaf6cf" providerId="AD" clId="Web-{9DF297F2-C6D1-38B3-2C34-17A1F46178A2}" dt="2025-03-21T21:13:50.086" v="1414" actId="1076"/>
          <ac:spMkLst>
            <pc:docMk/>
            <pc:sldMk cId="3329728793" sldId="281"/>
            <ac:spMk id="13" creationId="{04F6F906-3620-B062-7875-812BC1360383}"/>
          </ac:spMkLst>
        </pc:spChg>
        <pc:spChg chg="add mod">
          <ac:chgData name="Sheny Chang" userId="S::sheny.chang@redwoodres.com::2727ddf9-4595-4420-b983-2d4b8daaf6cf" providerId="AD" clId="Web-{9DF297F2-C6D1-38B3-2C34-17A1F46178A2}" dt="2025-03-21T21:10:10.573" v="1301" actId="1076"/>
          <ac:spMkLst>
            <pc:docMk/>
            <pc:sldMk cId="3329728793" sldId="281"/>
            <ac:spMk id="19" creationId="{C5028C0B-B936-E06F-D398-4A497A3DE0BB}"/>
          </ac:spMkLst>
        </pc:spChg>
        <pc:spChg chg="add mod">
          <ac:chgData name="Sheny Chang" userId="S::sheny.chang@redwoodres.com::2727ddf9-4595-4420-b983-2d4b8daaf6cf" providerId="AD" clId="Web-{9DF297F2-C6D1-38B3-2C34-17A1F46178A2}" dt="2025-03-21T21:09:41.494" v="1292" actId="1076"/>
          <ac:spMkLst>
            <pc:docMk/>
            <pc:sldMk cId="3329728793" sldId="281"/>
            <ac:spMk id="25" creationId="{F650B812-AB7E-EE22-C3D4-487E29560719}"/>
          </ac:spMkLst>
        </pc:spChg>
        <pc:grpChg chg="add">
          <ac:chgData name="Sheny Chang" userId="S::sheny.chang@redwoodres.com::2727ddf9-4595-4420-b983-2d4b8daaf6cf" providerId="AD" clId="Web-{9DF297F2-C6D1-38B3-2C34-17A1F46178A2}" dt="2025-03-21T21:09:23.586" v="1286"/>
          <ac:grpSpMkLst>
            <pc:docMk/>
            <pc:sldMk cId="3329728793" sldId="281"/>
            <ac:grpSpMk id="23" creationId="{51275BA8-B1C7-A125-CD44-9004A736BE77}"/>
          </ac:grpSpMkLst>
        </pc:grpChg>
        <pc:graphicFrameChg chg="add mod modGraphic">
          <ac:chgData name="Sheny Chang" userId="S::sheny.chang@redwoodres.com::2727ddf9-4595-4420-b983-2d4b8daaf6cf" providerId="AD" clId="Web-{9DF297F2-C6D1-38B3-2C34-17A1F46178A2}" dt="2025-03-21T21:13:53.821" v="1415" actId="1076"/>
          <ac:graphicFrameMkLst>
            <pc:docMk/>
            <pc:sldMk cId="3329728793" sldId="281"/>
            <ac:graphicFrameMk id="15" creationId="{65812F86-509E-0943-969C-DB7A075CA60C}"/>
          </ac:graphicFrameMkLst>
        </pc:graphicFrameChg>
      </pc:sldChg>
    </pc:docChg>
  </pc:docChgLst>
  <pc:docChgLst>
    <pc:chgData name="Brad" userId="9bd87b8d-bd50-4507-8720-9208bcce90d3" providerId="ADAL" clId="{253105AD-52B0-48A7-B74A-4A037F3D9541}"/>
    <pc:docChg chg="modSld">
      <pc:chgData name="Brad" userId="9bd87b8d-bd50-4507-8720-9208bcce90d3" providerId="ADAL" clId="{253105AD-52B0-48A7-B74A-4A037F3D9541}" dt="2025-02-02T20:40:52.530" v="10" actId="20577"/>
      <pc:docMkLst>
        <pc:docMk/>
      </pc:docMkLst>
      <pc:sldChg chg="modSp mod">
        <pc:chgData name="Brad" userId="9bd87b8d-bd50-4507-8720-9208bcce90d3" providerId="ADAL" clId="{253105AD-52B0-48A7-B74A-4A037F3D9541}" dt="2025-02-02T20:40:52.530" v="10" actId="20577"/>
        <pc:sldMkLst>
          <pc:docMk/>
          <pc:sldMk cId="0" sldId="256"/>
        </pc:sldMkLst>
        <pc:spChg chg="mod">
          <ac:chgData name="Brad" userId="9bd87b8d-bd50-4507-8720-9208bcce90d3" providerId="ADAL" clId="{253105AD-52B0-48A7-B74A-4A037F3D9541}" dt="2025-02-02T20:40:52.530" v="10" actId="20577"/>
          <ac:spMkLst>
            <pc:docMk/>
            <pc:sldMk cId="0" sldId="256"/>
            <ac:spMk id="16" creationId="{00000000-0000-0000-0000-000000000000}"/>
          </ac:spMkLst>
        </pc:spChg>
      </pc:sldChg>
    </pc:docChg>
  </pc:docChgLst>
  <pc:docChgLst>
    <pc:chgData name="Taimur Ahmed" userId="S::taimur.ahmed@redwoodres.com::42959c82-35d9-45df-b95f-e044b1ca5591" providerId="AD" clId="Web-{0BA83FE2-A905-9133-17A1-A85ADFCDEA19}"/>
    <pc:docChg chg="addSld modSld">
      <pc:chgData name="Taimur Ahmed" userId="S::taimur.ahmed@redwoodres.com::42959c82-35d9-45df-b95f-e044b1ca5591" providerId="AD" clId="Web-{0BA83FE2-A905-9133-17A1-A85ADFCDEA19}" dt="2025-02-06T13:18:59.395" v="295" actId="1076"/>
      <pc:docMkLst>
        <pc:docMk/>
      </pc:docMkLst>
      <pc:sldChg chg="addSp delSp modSp add replId">
        <pc:chgData name="Taimur Ahmed" userId="S::taimur.ahmed@redwoodres.com::42959c82-35d9-45df-b95f-e044b1ca5591" providerId="AD" clId="Web-{0BA83FE2-A905-9133-17A1-A85ADFCDEA19}" dt="2025-02-06T13:18:59.395" v="295" actId="1076"/>
        <pc:sldMkLst>
          <pc:docMk/>
          <pc:sldMk cId="898470478" sldId="270"/>
        </pc:sldMkLst>
      </pc:sldChg>
    </pc:docChg>
  </pc:docChgLst>
  <pc:docChgLst>
    <pc:chgData name="Brad" userId="9bd87b8d-bd50-4507-8720-9208bcce90d3" providerId="ADAL" clId="{BCA66DA1-E27C-4E50-80B4-21B633E44CAE}"/>
    <pc:docChg chg="undo redo custSel modSld modMainMaster">
      <pc:chgData name="Brad" userId="9bd87b8d-bd50-4507-8720-9208bcce90d3" providerId="ADAL" clId="{BCA66DA1-E27C-4E50-80B4-21B633E44CAE}" dt="2025-02-02T20:50:51.712" v="21" actId="20577"/>
      <pc:docMkLst>
        <pc:docMk/>
      </pc:docMkLst>
      <pc:sldChg chg="modSp mod">
        <pc:chgData name="Brad" userId="9bd87b8d-bd50-4507-8720-9208bcce90d3" providerId="ADAL" clId="{BCA66DA1-E27C-4E50-80B4-21B633E44CAE}" dt="2025-02-02T20:50:51.712" v="21" actId="20577"/>
        <pc:sldMkLst>
          <pc:docMk/>
          <pc:sldMk cId="0" sldId="256"/>
        </pc:sldMkLst>
        <pc:spChg chg="mod">
          <ac:chgData name="Brad" userId="9bd87b8d-bd50-4507-8720-9208bcce90d3" providerId="ADAL" clId="{BCA66DA1-E27C-4E50-80B4-21B633E44CAE}" dt="2025-02-02T20:50:08.412" v="16" actId="14100"/>
          <ac:spMkLst>
            <pc:docMk/>
            <pc:sldMk cId="0" sldId="256"/>
            <ac:spMk id="2" creationId="{00000000-0000-0000-0000-000000000000}"/>
          </ac:spMkLst>
        </pc:spChg>
        <pc:spChg chg="mod">
          <ac:chgData name="Brad" userId="9bd87b8d-bd50-4507-8720-9208bcce90d3" providerId="ADAL" clId="{BCA66DA1-E27C-4E50-80B4-21B633E44CAE}" dt="2025-02-02T20:47:28.206" v="1"/>
          <ac:spMkLst>
            <pc:docMk/>
            <pc:sldMk cId="0" sldId="256"/>
            <ac:spMk id="5" creationId="{00000000-0000-0000-0000-000000000000}"/>
          </ac:spMkLst>
        </pc:spChg>
        <pc:spChg chg="mod">
          <ac:chgData name="Brad" userId="9bd87b8d-bd50-4507-8720-9208bcce90d3" providerId="ADAL" clId="{BCA66DA1-E27C-4E50-80B4-21B633E44CAE}" dt="2025-02-02T20:47:28.206" v="1"/>
          <ac:spMkLst>
            <pc:docMk/>
            <pc:sldMk cId="0" sldId="256"/>
            <ac:spMk id="6" creationId="{00000000-0000-0000-0000-000000000000}"/>
          </ac:spMkLst>
        </pc:spChg>
        <pc:spChg chg="mod">
          <ac:chgData name="Brad" userId="9bd87b8d-bd50-4507-8720-9208bcce90d3" providerId="ADAL" clId="{BCA66DA1-E27C-4E50-80B4-21B633E44CAE}" dt="2025-02-02T20:47:28.206" v="1"/>
          <ac:spMkLst>
            <pc:docMk/>
            <pc:sldMk cId="0" sldId="256"/>
            <ac:spMk id="8" creationId="{00000000-0000-0000-0000-000000000000}"/>
          </ac:spMkLst>
        </pc:spChg>
        <pc:spChg chg="mod">
          <ac:chgData name="Brad" userId="9bd87b8d-bd50-4507-8720-9208bcce90d3" providerId="ADAL" clId="{BCA66DA1-E27C-4E50-80B4-21B633E44CAE}" dt="2025-02-02T20:47:28.206" v="1"/>
          <ac:spMkLst>
            <pc:docMk/>
            <pc:sldMk cId="0" sldId="256"/>
            <ac:spMk id="9" creationId="{00000000-0000-0000-0000-000000000000}"/>
          </ac:spMkLst>
        </pc:spChg>
        <pc:spChg chg="mod">
          <ac:chgData name="Brad" userId="9bd87b8d-bd50-4507-8720-9208bcce90d3" providerId="ADAL" clId="{BCA66DA1-E27C-4E50-80B4-21B633E44CAE}" dt="2025-02-02T20:50:51.712" v="21" actId="20577"/>
          <ac:spMkLst>
            <pc:docMk/>
            <pc:sldMk cId="0" sldId="256"/>
            <ac:spMk id="13" creationId="{00000000-0000-0000-0000-000000000000}"/>
          </ac:spMkLst>
        </pc:spChg>
        <pc:spChg chg="mod">
          <ac:chgData name="Brad" userId="9bd87b8d-bd50-4507-8720-9208bcce90d3" providerId="ADAL" clId="{BCA66DA1-E27C-4E50-80B4-21B633E44CAE}" dt="2025-02-02T20:47:28.206" v="1"/>
          <ac:spMkLst>
            <pc:docMk/>
            <pc:sldMk cId="0" sldId="256"/>
            <ac:spMk id="14" creationId="{00000000-0000-0000-0000-000000000000}"/>
          </ac:spMkLst>
        </pc:spChg>
        <pc:spChg chg="mod">
          <ac:chgData name="Brad" userId="9bd87b8d-bd50-4507-8720-9208bcce90d3" providerId="ADAL" clId="{BCA66DA1-E27C-4E50-80B4-21B633E44CAE}" dt="2025-02-02T20:47:28.206" v="1"/>
          <ac:spMkLst>
            <pc:docMk/>
            <pc:sldMk cId="0" sldId="256"/>
            <ac:spMk id="16" creationId="{00000000-0000-0000-0000-000000000000}"/>
          </ac:spMkLst>
        </pc:spChg>
        <pc:spChg chg="mod">
          <ac:chgData name="Brad" userId="9bd87b8d-bd50-4507-8720-9208bcce90d3" providerId="ADAL" clId="{BCA66DA1-E27C-4E50-80B4-21B633E44CAE}" dt="2025-02-02T20:47:28.206" v="1"/>
          <ac:spMkLst>
            <pc:docMk/>
            <pc:sldMk cId="0" sldId="256"/>
            <ac:spMk id="17" creationId="{00000000-0000-0000-0000-000000000000}"/>
          </ac:spMkLst>
        </pc:spChg>
        <pc:spChg chg="mod">
          <ac:chgData name="Brad" userId="9bd87b8d-bd50-4507-8720-9208bcce90d3" providerId="ADAL" clId="{BCA66DA1-E27C-4E50-80B4-21B633E44CAE}" dt="2025-02-02T20:47:28.206" v="1"/>
          <ac:spMkLst>
            <pc:docMk/>
            <pc:sldMk cId="0" sldId="256"/>
            <ac:spMk id="18" creationId="{00000000-0000-0000-0000-000000000000}"/>
          </ac:spMkLst>
        </pc:spChg>
        <pc:grpChg chg="mod">
          <ac:chgData name="Brad" userId="9bd87b8d-bd50-4507-8720-9208bcce90d3" providerId="ADAL" clId="{BCA66DA1-E27C-4E50-80B4-21B633E44CAE}" dt="2025-02-02T20:50:18.397" v="20" actId="14100"/>
          <ac:grpSpMkLst>
            <pc:docMk/>
            <pc:sldMk cId="0" sldId="256"/>
            <ac:grpSpMk id="3" creationId="{00000000-0000-0000-0000-000000000000}"/>
          </ac:grpSpMkLst>
        </pc:grpChg>
        <pc:grpChg chg="mod">
          <ac:chgData name="Brad" userId="9bd87b8d-bd50-4507-8720-9208bcce90d3" providerId="ADAL" clId="{BCA66DA1-E27C-4E50-80B4-21B633E44CAE}" dt="2025-02-02T20:50:15.589" v="19" actId="1076"/>
          <ac:grpSpMkLst>
            <pc:docMk/>
            <pc:sldMk cId="0" sldId="256"/>
            <ac:grpSpMk id="7" creationId="{00000000-0000-0000-0000-000000000000}"/>
          </ac:grpSpMkLst>
        </pc:grpChg>
        <pc:grpChg chg="mod">
          <ac:chgData name="Brad" userId="9bd87b8d-bd50-4507-8720-9208bcce90d3" providerId="ADAL" clId="{BCA66DA1-E27C-4E50-80B4-21B633E44CAE}" dt="2025-02-02T20:50:04.605" v="15" actId="14100"/>
          <ac:grpSpMkLst>
            <pc:docMk/>
            <pc:sldMk cId="0" sldId="256"/>
            <ac:grpSpMk id="10" creationId="{00000000-0000-0000-0000-000000000000}"/>
          </ac:grpSpMkLst>
        </pc:grpChg>
      </pc:sldChg>
      <pc:sldChg chg="modSp">
        <pc:chgData name="Brad" userId="9bd87b8d-bd50-4507-8720-9208bcce90d3" providerId="ADAL" clId="{BCA66DA1-E27C-4E50-80B4-21B633E44CAE}" dt="2025-02-02T20:47:28.206" v="1"/>
        <pc:sldMkLst>
          <pc:docMk/>
          <pc:sldMk cId="0" sldId="257"/>
        </pc:sldMkLst>
      </pc:sldChg>
      <pc:sldChg chg="modSp">
        <pc:chgData name="Brad" userId="9bd87b8d-bd50-4507-8720-9208bcce90d3" providerId="ADAL" clId="{BCA66DA1-E27C-4E50-80B4-21B633E44CAE}" dt="2025-02-02T20:47:28.206" v="1"/>
        <pc:sldMkLst>
          <pc:docMk/>
          <pc:sldMk cId="0" sldId="258"/>
        </pc:sldMkLst>
      </pc:sldChg>
      <pc:sldChg chg="modSp">
        <pc:chgData name="Brad" userId="9bd87b8d-bd50-4507-8720-9208bcce90d3" providerId="ADAL" clId="{BCA66DA1-E27C-4E50-80B4-21B633E44CAE}" dt="2025-02-02T20:47:28.206" v="1"/>
        <pc:sldMkLst>
          <pc:docMk/>
          <pc:sldMk cId="0" sldId="259"/>
        </pc:sldMkLst>
      </pc:sldChg>
      <pc:sldChg chg="modSp">
        <pc:chgData name="Brad" userId="9bd87b8d-bd50-4507-8720-9208bcce90d3" providerId="ADAL" clId="{BCA66DA1-E27C-4E50-80B4-21B633E44CAE}" dt="2025-02-02T20:47:28.206" v="1"/>
        <pc:sldMkLst>
          <pc:docMk/>
          <pc:sldMk cId="0" sldId="260"/>
        </pc:sldMkLst>
        <pc:spChg chg="mod">
          <ac:chgData name="Brad" userId="9bd87b8d-bd50-4507-8720-9208bcce90d3" providerId="ADAL" clId="{BCA66DA1-E27C-4E50-80B4-21B633E44CAE}" dt="2025-02-02T20:46:54.112" v="0"/>
          <ac:spMkLst>
            <pc:docMk/>
            <pc:sldMk cId="0" sldId="260"/>
            <ac:spMk id="3" creationId="{00000000-0000-0000-0000-000000000000}"/>
          </ac:spMkLst>
        </pc:spChg>
        <pc:spChg chg="mod">
          <ac:chgData name="Brad" userId="9bd87b8d-bd50-4507-8720-9208bcce90d3" providerId="ADAL" clId="{BCA66DA1-E27C-4E50-80B4-21B633E44CAE}" dt="2025-02-02T20:47:28.206" v="1"/>
          <ac:spMkLst>
            <pc:docMk/>
            <pc:sldMk cId="0" sldId="260"/>
            <ac:spMk id="4" creationId="{00000000-0000-0000-0000-000000000000}"/>
          </ac:spMkLst>
        </pc:spChg>
        <pc:spChg chg="mod">
          <ac:chgData name="Brad" userId="9bd87b8d-bd50-4507-8720-9208bcce90d3" providerId="ADAL" clId="{BCA66DA1-E27C-4E50-80B4-21B633E44CAE}" dt="2025-02-02T20:47:28.206" v="1"/>
          <ac:spMkLst>
            <pc:docMk/>
            <pc:sldMk cId="0" sldId="260"/>
            <ac:spMk id="7" creationId="{00000000-0000-0000-0000-000000000000}"/>
          </ac:spMkLst>
        </pc:spChg>
        <pc:spChg chg="mod">
          <ac:chgData name="Brad" userId="9bd87b8d-bd50-4507-8720-9208bcce90d3" providerId="ADAL" clId="{BCA66DA1-E27C-4E50-80B4-21B633E44CAE}" dt="2025-02-02T20:47:28.206" v="1"/>
          <ac:spMkLst>
            <pc:docMk/>
            <pc:sldMk cId="0" sldId="260"/>
            <ac:spMk id="11" creationId="{00000000-0000-0000-0000-000000000000}"/>
          </ac:spMkLst>
        </pc:spChg>
        <pc:spChg chg="mod">
          <ac:chgData name="Brad" userId="9bd87b8d-bd50-4507-8720-9208bcce90d3" providerId="ADAL" clId="{BCA66DA1-E27C-4E50-80B4-21B633E44CAE}" dt="2025-02-02T20:47:28.206" v="1"/>
          <ac:spMkLst>
            <pc:docMk/>
            <pc:sldMk cId="0" sldId="260"/>
            <ac:spMk id="13" creationId="{00000000-0000-0000-0000-000000000000}"/>
          </ac:spMkLst>
        </pc:spChg>
        <pc:spChg chg="mod">
          <ac:chgData name="Brad" userId="9bd87b8d-bd50-4507-8720-9208bcce90d3" providerId="ADAL" clId="{BCA66DA1-E27C-4E50-80B4-21B633E44CAE}" dt="2025-02-02T20:47:28.206" v="1"/>
          <ac:spMkLst>
            <pc:docMk/>
            <pc:sldMk cId="0" sldId="260"/>
            <ac:spMk id="14" creationId="{00000000-0000-0000-0000-000000000000}"/>
          </ac:spMkLst>
        </pc:spChg>
        <pc:spChg chg="mod">
          <ac:chgData name="Brad" userId="9bd87b8d-bd50-4507-8720-9208bcce90d3" providerId="ADAL" clId="{BCA66DA1-E27C-4E50-80B4-21B633E44CAE}" dt="2025-02-02T20:47:28.206" v="1"/>
          <ac:spMkLst>
            <pc:docMk/>
            <pc:sldMk cId="0" sldId="260"/>
            <ac:spMk id="24" creationId="{00000000-0000-0000-0000-000000000000}"/>
          </ac:spMkLst>
        </pc:spChg>
        <pc:spChg chg="mod">
          <ac:chgData name="Brad" userId="9bd87b8d-bd50-4507-8720-9208bcce90d3" providerId="ADAL" clId="{BCA66DA1-E27C-4E50-80B4-21B633E44CAE}" dt="2025-02-02T20:47:28.206" v="1"/>
          <ac:spMkLst>
            <pc:docMk/>
            <pc:sldMk cId="0" sldId="260"/>
            <ac:spMk id="29" creationId="{00000000-0000-0000-0000-000000000000}"/>
          </ac:spMkLst>
        </pc:spChg>
        <pc:spChg chg="mod">
          <ac:chgData name="Brad" userId="9bd87b8d-bd50-4507-8720-9208bcce90d3" providerId="ADAL" clId="{BCA66DA1-E27C-4E50-80B4-21B633E44CAE}" dt="2025-02-02T20:47:28.206" v="1"/>
          <ac:spMkLst>
            <pc:docMk/>
            <pc:sldMk cId="0" sldId="260"/>
            <ac:spMk id="33" creationId="{00000000-0000-0000-0000-000000000000}"/>
          </ac:spMkLst>
        </pc:spChg>
        <pc:spChg chg="mod">
          <ac:chgData name="Brad" userId="9bd87b8d-bd50-4507-8720-9208bcce90d3" providerId="ADAL" clId="{BCA66DA1-E27C-4E50-80B4-21B633E44CAE}" dt="2025-02-02T20:47:28.206" v="1"/>
          <ac:spMkLst>
            <pc:docMk/>
            <pc:sldMk cId="0" sldId="260"/>
            <ac:spMk id="34" creationId="{00000000-0000-0000-0000-000000000000}"/>
          </ac:spMkLst>
        </pc:spChg>
      </pc:sldChg>
      <pc:sldChg chg="modSp">
        <pc:chgData name="Brad" userId="9bd87b8d-bd50-4507-8720-9208bcce90d3" providerId="ADAL" clId="{BCA66DA1-E27C-4E50-80B4-21B633E44CAE}" dt="2025-02-02T20:47:28.206" v="1"/>
        <pc:sldMkLst>
          <pc:docMk/>
          <pc:sldMk cId="0" sldId="261"/>
        </pc:sldMkLst>
        <pc:spChg chg="mod">
          <ac:chgData name="Brad" userId="9bd87b8d-bd50-4507-8720-9208bcce90d3" providerId="ADAL" clId="{BCA66DA1-E27C-4E50-80B4-21B633E44CAE}" dt="2025-02-02T20:47:28.206" v="1"/>
          <ac:spMkLst>
            <pc:docMk/>
            <pc:sldMk cId="0" sldId="261"/>
            <ac:spMk id="4" creationId="{00000000-0000-0000-0000-000000000000}"/>
          </ac:spMkLst>
        </pc:spChg>
        <pc:spChg chg="mod">
          <ac:chgData name="Brad" userId="9bd87b8d-bd50-4507-8720-9208bcce90d3" providerId="ADAL" clId="{BCA66DA1-E27C-4E50-80B4-21B633E44CAE}" dt="2025-02-02T20:47:28.206" v="1"/>
          <ac:spMkLst>
            <pc:docMk/>
            <pc:sldMk cId="0" sldId="261"/>
            <ac:spMk id="7" creationId="{00000000-0000-0000-0000-000000000000}"/>
          </ac:spMkLst>
        </pc:spChg>
      </pc:sldChg>
      <pc:sldChg chg="modSp">
        <pc:chgData name="Brad" userId="9bd87b8d-bd50-4507-8720-9208bcce90d3" providerId="ADAL" clId="{BCA66DA1-E27C-4E50-80B4-21B633E44CAE}" dt="2025-02-02T20:47:28.206" v="1"/>
        <pc:sldMkLst>
          <pc:docMk/>
          <pc:sldMk cId="0" sldId="262"/>
        </pc:sldMkLst>
      </pc:sldChg>
      <pc:sldChg chg="modSp">
        <pc:chgData name="Brad" userId="9bd87b8d-bd50-4507-8720-9208bcce90d3" providerId="ADAL" clId="{BCA66DA1-E27C-4E50-80B4-21B633E44CAE}" dt="2025-02-02T20:47:28.206" v="1"/>
        <pc:sldMkLst>
          <pc:docMk/>
          <pc:sldMk cId="0" sldId="263"/>
        </pc:sldMkLst>
      </pc:sldChg>
      <pc:sldMasterChg chg="modSp modSldLayout">
        <pc:chgData name="Brad" userId="9bd87b8d-bd50-4507-8720-9208bcce90d3" providerId="ADAL" clId="{BCA66DA1-E27C-4E50-80B4-21B633E44CAE}" dt="2025-02-02T20:47:28.206" v="1"/>
        <pc:sldMasterMkLst>
          <pc:docMk/>
          <pc:sldMasterMk cId="0" sldId="2147483648"/>
        </pc:sldMasterMkLst>
        <pc:spChg chg="mod">
          <ac:chgData name="Brad" userId="9bd87b8d-bd50-4507-8720-9208bcce90d3" providerId="ADAL" clId="{BCA66DA1-E27C-4E50-80B4-21B633E44CAE}" dt="2025-02-02T20:47:28.206" v="1"/>
          <ac:spMkLst>
            <pc:docMk/>
            <pc:sldMasterMk cId="0" sldId="2147483648"/>
            <ac:spMk id="2" creationId="{00000000-0000-0000-0000-000000000000}"/>
          </ac:spMkLst>
        </pc:spChg>
        <pc:spChg chg="mod">
          <ac:chgData name="Brad" userId="9bd87b8d-bd50-4507-8720-9208bcce90d3" providerId="ADAL" clId="{BCA66DA1-E27C-4E50-80B4-21B633E44CAE}" dt="2025-02-02T20:47:28.206" v="1"/>
          <ac:spMkLst>
            <pc:docMk/>
            <pc:sldMasterMk cId="0" sldId="2147483648"/>
            <ac:spMk id="3" creationId="{00000000-0000-0000-0000-000000000000}"/>
          </ac:spMkLst>
        </pc:spChg>
        <pc:spChg chg="mod">
          <ac:chgData name="Brad" userId="9bd87b8d-bd50-4507-8720-9208bcce90d3" providerId="ADAL" clId="{BCA66DA1-E27C-4E50-80B4-21B633E44CAE}" dt="2025-02-02T20:47:28.206" v="1"/>
          <ac:spMkLst>
            <pc:docMk/>
            <pc:sldMasterMk cId="0" sldId="2147483648"/>
            <ac:spMk id="4" creationId="{00000000-0000-0000-0000-000000000000}"/>
          </ac:spMkLst>
        </pc:spChg>
        <pc:spChg chg="mod">
          <ac:chgData name="Brad" userId="9bd87b8d-bd50-4507-8720-9208bcce90d3" providerId="ADAL" clId="{BCA66DA1-E27C-4E50-80B4-21B633E44CAE}" dt="2025-02-02T20:47:28.206" v="1"/>
          <ac:spMkLst>
            <pc:docMk/>
            <pc:sldMasterMk cId="0" sldId="2147483648"/>
            <ac:spMk id="5" creationId="{00000000-0000-0000-0000-000000000000}"/>
          </ac:spMkLst>
        </pc:spChg>
        <pc:spChg chg="mod">
          <ac:chgData name="Brad" userId="9bd87b8d-bd50-4507-8720-9208bcce90d3" providerId="ADAL" clId="{BCA66DA1-E27C-4E50-80B4-21B633E44CAE}" dt="2025-02-02T20:47:28.206" v="1"/>
          <ac:spMkLst>
            <pc:docMk/>
            <pc:sldMasterMk cId="0" sldId="2147483648"/>
            <ac:spMk id="6" creationId="{00000000-0000-0000-0000-000000000000}"/>
          </ac:spMkLst>
        </pc:spChg>
        <pc:sldLayoutChg chg="modSp">
          <pc:chgData name="Brad" userId="9bd87b8d-bd50-4507-8720-9208bcce90d3" providerId="ADAL" clId="{BCA66DA1-E27C-4E50-80B4-21B633E44CAE}" dt="2025-02-02T20:47:28.206" v="1"/>
          <pc:sldLayoutMkLst>
            <pc:docMk/>
            <pc:sldMasterMk cId="0" sldId="2147483648"/>
            <pc:sldLayoutMk cId="0" sldId="2147483649"/>
          </pc:sldLayoutMkLst>
          <pc:spChg chg="mod">
            <ac:chgData name="Brad" userId="9bd87b8d-bd50-4507-8720-9208bcce90d3" providerId="ADAL" clId="{BCA66DA1-E27C-4E50-80B4-21B633E44CAE}" dt="2025-02-02T20:47:28.206" v="1"/>
            <ac:spMkLst>
              <pc:docMk/>
              <pc:sldMasterMk cId="0" sldId="2147483648"/>
              <pc:sldLayoutMk cId="0" sldId="2147483649"/>
              <ac:spMk id="2"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49"/>
              <ac:spMk id="3" creationId="{00000000-0000-0000-0000-000000000000}"/>
            </ac:spMkLst>
          </pc:spChg>
        </pc:sldLayoutChg>
        <pc:sldLayoutChg chg="modSp">
          <pc:chgData name="Brad" userId="9bd87b8d-bd50-4507-8720-9208bcce90d3" providerId="ADAL" clId="{BCA66DA1-E27C-4E50-80B4-21B633E44CAE}" dt="2025-02-02T20:47:28.206" v="1"/>
          <pc:sldLayoutMkLst>
            <pc:docMk/>
            <pc:sldMasterMk cId="0" sldId="2147483648"/>
            <pc:sldLayoutMk cId="0" sldId="2147483651"/>
          </pc:sldLayoutMkLst>
          <pc:spChg chg="mod">
            <ac:chgData name="Brad" userId="9bd87b8d-bd50-4507-8720-9208bcce90d3" providerId="ADAL" clId="{BCA66DA1-E27C-4E50-80B4-21B633E44CAE}" dt="2025-02-02T20:47:28.206" v="1"/>
            <ac:spMkLst>
              <pc:docMk/>
              <pc:sldMasterMk cId="0" sldId="2147483648"/>
              <pc:sldLayoutMk cId="0" sldId="2147483651"/>
              <ac:spMk id="2"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1"/>
              <ac:spMk id="3" creationId="{00000000-0000-0000-0000-000000000000}"/>
            </ac:spMkLst>
          </pc:spChg>
        </pc:sldLayoutChg>
        <pc:sldLayoutChg chg="modSp">
          <pc:chgData name="Brad" userId="9bd87b8d-bd50-4507-8720-9208bcce90d3" providerId="ADAL" clId="{BCA66DA1-E27C-4E50-80B4-21B633E44CAE}" dt="2025-02-02T20:47:28.206" v="1"/>
          <pc:sldLayoutMkLst>
            <pc:docMk/>
            <pc:sldMasterMk cId="0" sldId="2147483648"/>
            <pc:sldLayoutMk cId="0" sldId="2147483652"/>
          </pc:sldLayoutMkLst>
          <pc:spChg chg="mod">
            <ac:chgData name="Brad" userId="9bd87b8d-bd50-4507-8720-9208bcce90d3" providerId="ADAL" clId="{BCA66DA1-E27C-4E50-80B4-21B633E44CAE}" dt="2025-02-02T20:47:28.206" v="1"/>
            <ac:spMkLst>
              <pc:docMk/>
              <pc:sldMasterMk cId="0" sldId="2147483648"/>
              <pc:sldLayoutMk cId="0" sldId="2147483652"/>
              <ac:spMk id="3"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2"/>
              <ac:spMk id="4" creationId="{00000000-0000-0000-0000-000000000000}"/>
            </ac:spMkLst>
          </pc:spChg>
        </pc:sldLayoutChg>
        <pc:sldLayoutChg chg="modSp">
          <pc:chgData name="Brad" userId="9bd87b8d-bd50-4507-8720-9208bcce90d3" providerId="ADAL" clId="{BCA66DA1-E27C-4E50-80B4-21B633E44CAE}" dt="2025-02-02T20:47:28.206" v="1"/>
          <pc:sldLayoutMkLst>
            <pc:docMk/>
            <pc:sldMasterMk cId="0" sldId="2147483648"/>
            <pc:sldLayoutMk cId="0" sldId="2147483653"/>
          </pc:sldLayoutMkLst>
          <pc:spChg chg="mod">
            <ac:chgData name="Brad" userId="9bd87b8d-bd50-4507-8720-9208bcce90d3" providerId="ADAL" clId="{BCA66DA1-E27C-4E50-80B4-21B633E44CAE}" dt="2025-02-02T20:47:28.206" v="1"/>
            <ac:spMkLst>
              <pc:docMk/>
              <pc:sldMasterMk cId="0" sldId="2147483648"/>
              <pc:sldLayoutMk cId="0" sldId="2147483653"/>
              <ac:spMk id="3"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3"/>
              <ac:spMk id="4"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3"/>
              <ac:spMk id="5"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3"/>
              <ac:spMk id="6" creationId="{00000000-0000-0000-0000-000000000000}"/>
            </ac:spMkLst>
          </pc:spChg>
        </pc:sldLayoutChg>
        <pc:sldLayoutChg chg="modSp">
          <pc:chgData name="Brad" userId="9bd87b8d-bd50-4507-8720-9208bcce90d3" providerId="ADAL" clId="{BCA66DA1-E27C-4E50-80B4-21B633E44CAE}" dt="2025-02-02T20:47:28.206" v="1"/>
          <pc:sldLayoutMkLst>
            <pc:docMk/>
            <pc:sldMasterMk cId="0" sldId="2147483648"/>
            <pc:sldLayoutMk cId="0" sldId="2147483656"/>
          </pc:sldLayoutMkLst>
          <pc:spChg chg="mod">
            <ac:chgData name="Brad" userId="9bd87b8d-bd50-4507-8720-9208bcce90d3" providerId="ADAL" clId="{BCA66DA1-E27C-4E50-80B4-21B633E44CAE}" dt="2025-02-02T20:47:28.206" v="1"/>
            <ac:spMkLst>
              <pc:docMk/>
              <pc:sldMasterMk cId="0" sldId="2147483648"/>
              <pc:sldLayoutMk cId="0" sldId="2147483656"/>
              <ac:spMk id="2"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6"/>
              <ac:spMk id="3"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6"/>
              <ac:spMk id="4" creationId="{00000000-0000-0000-0000-000000000000}"/>
            </ac:spMkLst>
          </pc:spChg>
        </pc:sldLayoutChg>
        <pc:sldLayoutChg chg="modSp">
          <pc:chgData name="Brad" userId="9bd87b8d-bd50-4507-8720-9208bcce90d3" providerId="ADAL" clId="{BCA66DA1-E27C-4E50-80B4-21B633E44CAE}" dt="2025-02-02T20:47:28.206" v="1"/>
          <pc:sldLayoutMkLst>
            <pc:docMk/>
            <pc:sldMasterMk cId="0" sldId="2147483648"/>
            <pc:sldLayoutMk cId="0" sldId="2147483657"/>
          </pc:sldLayoutMkLst>
          <pc:spChg chg="mod">
            <ac:chgData name="Brad" userId="9bd87b8d-bd50-4507-8720-9208bcce90d3" providerId="ADAL" clId="{BCA66DA1-E27C-4E50-80B4-21B633E44CAE}" dt="2025-02-02T20:47:28.206" v="1"/>
            <ac:spMkLst>
              <pc:docMk/>
              <pc:sldMasterMk cId="0" sldId="2147483648"/>
              <pc:sldLayoutMk cId="0" sldId="2147483657"/>
              <ac:spMk id="2"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7"/>
              <ac:spMk id="3"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7"/>
              <ac:spMk id="4" creationId="{00000000-0000-0000-0000-000000000000}"/>
            </ac:spMkLst>
          </pc:spChg>
        </pc:sldLayoutChg>
        <pc:sldLayoutChg chg="modSp">
          <pc:chgData name="Brad" userId="9bd87b8d-bd50-4507-8720-9208bcce90d3" providerId="ADAL" clId="{BCA66DA1-E27C-4E50-80B4-21B633E44CAE}" dt="2025-02-02T20:47:28.206" v="1"/>
          <pc:sldLayoutMkLst>
            <pc:docMk/>
            <pc:sldMasterMk cId="0" sldId="2147483648"/>
            <pc:sldLayoutMk cId="0" sldId="2147483659"/>
          </pc:sldLayoutMkLst>
          <pc:spChg chg="mod">
            <ac:chgData name="Brad" userId="9bd87b8d-bd50-4507-8720-9208bcce90d3" providerId="ADAL" clId="{BCA66DA1-E27C-4E50-80B4-21B633E44CAE}" dt="2025-02-02T20:47:28.206" v="1"/>
            <ac:spMkLst>
              <pc:docMk/>
              <pc:sldMasterMk cId="0" sldId="2147483648"/>
              <pc:sldLayoutMk cId="0" sldId="2147483659"/>
              <ac:spMk id="2" creationId="{00000000-0000-0000-0000-000000000000}"/>
            </ac:spMkLst>
          </pc:spChg>
          <pc:spChg chg="mod">
            <ac:chgData name="Brad" userId="9bd87b8d-bd50-4507-8720-9208bcce90d3" providerId="ADAL" clId="{BCA66DA1-E27C-4E50-80B4-21B633E44CAE}" dt="2025-02-02T20:47:28.206" v="1"/>
            <ac:spMkLst>
              <pc:docMk/>
              <pc:sldMasterMk cId="0" sldId="2147483648"/>
              <pc:sldLayoutMk cId="0" sldId="2147483659"/>
              <ac:spMk id="3"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190" y="1609655"/>
            <a:ext cx="4274820" cy="1110686"/>
          </a:xfrm>
        </p:spPr>
        <p:txBody>
          <a:bodyPr/>
          <a:lstStyle/>
          <a:p>
            <a:r>
              <a:rPr lang="en-US"/>
              <a:t>Click to edit Master title style</a:t>
            </a:r>
          </a:p>
        </p:txBody>
      </p:sp>
      <p:sp>
        <p:nvSpPr>
          <p:cNvPr id="3" name="Subtitle 2"/>
          <p:cNvSpPr>
            <a:spLocks noGrp="1"/>
          </p:cNvSpPr>
          <p:nvPr>
            <p:ph type="subTitle" idx="1"/>
          </p:nvPr>
        </p:nvSpPr>
        <p:spPr>
          <a:xfrm>
            <a:off x="754380" y="2936240"/>
            <a:ext cx="3520440" cy="1324187"/>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6170" y="207507"/>
            <a:ext cx="1131570" cy="442115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460" y="207507"/>
            <a:ext cx="3310890" cy="44211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7273" y="3329659"/>
            <a:ext cx="4274820" cy="1029123"/>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97273" y="2196186"/>
            <a:ext cx="4274820" cy="113347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 y="1209043"/>
            <a:ext cx="2221230" cy="3419617"/>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56510" y="1209043"/>
            <a:ext cx="2221230" cy="3419617"/>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 y="1159863"/>
            <a:ext cx="2222103" cy="483376"/>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51460" y="1643239"/>
            <a:ext cx="2222103" cy="298541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54764" y="1159863"/>
            <a:ext cx="2222977" cy="483376"/>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554764" y="1643239"/>
            <a:ext cx="2222977" cy="298541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3" y="206304"/>
            <a:ext cx="1654573" cy="877993"/>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966280" y="206308"/>
            <a:ext cx="2811463" cy="4422352"/>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3" y="1084302"/>
            <a:ext cx="1654573" cy="3544358"/>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5758" y="3627123"/>
            <a:ext cx="3017520" cy="428202"/>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985758" y="462986"/>
            <a:ext cx="3017520" cy="310896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985758" y="4055325"/>
            <a:ext cx="3017520" cy="608118"/>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 y="207504"/>
            <a:ext cx="452628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1460" y="1209043"/>
            <a:ext cx="4526280" cy="3419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1460" y="4802579"/>
            <a:ext cx="1173480" cy="27587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1718310" y="4802579"/>
            <a:ext cx="1592580" cy="27587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04260" y="4802579"/>
            <a:ext cx="1173480" cy="27587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3494739" y="0"/>
            <a:ext cx="6563661" cy="7772400"/>
          </a:xfrm>
          <a:custGeom>
            <a:avLst/>
            <a:gdLst/>
            <a:ahLst/>
            <a:cxnLst/>
            <a:rect l="l" t="t" r="r" b="b"/>
            <a:pathLst>
              <a:path w="11722585" h="10437265">
                <a:moveTo>
                  <a:pt x="0" y="0"/>
                </a:moveTo>
                <a:lnTo>
                  <a:pt x="11722585" y="0"/>
                </a:lnTo>
                <a:lnTo>
                  <a:pt x="11722585" y="10437266"/>
                </a:lnTo>
                <a:lnTo>
                  <a:pt x="0" y="10437266"/>
                </a:lnTo>
                <a:lnTo>
                  <a:pt x="0" y="0"/>
                </a:lnTo>
                <a:close/>
              </a:path>
            </a:pathLst>
          </a:custGeom>
          <a:blipFill>
            <a:blip r:embed="rId2">
              <a:alphaModFix amt="93000"/>
            </a:blip>
            <a:stretch>
              <a:fillRect r="-31175"/>
            </a:stretch>
          </a:blipFill>
        </p:spPr>
        <p:txBody>
          <a:bodyPr/>
          <a:lstStyle/>
          <a:p>
            <a:endParaRPr lang="en-US" sz="504"/>
          </a:p>
        </p:txBody>
      </p:sp>
      <p:grpSp>
        <p:nvGrpSpPr>
          <p:cNvPr id="3" name="Group 3"/>
          <p:cNvGrpSpPr/>
          <p:nvPr/>
        </p:nvGrpSpPr>
        <p:grpSpPr>
          <a:xfrm>
            <a:off x="345819" y="14619"/>
            <a:ext cx="4392449" cy="7772400"/>
            <a:chOff x="0" y="0"/>
            <a:chExt cx="2067556" cy="2709333"/>
          </a:xfrm>
        </p:grpSpPr>
        <p:sp>
          <p:nvSpPr>
            <p:cNvPr id="4" name="Freeform 4"/>
            <p:cNvSpPr/>
            <p:nvPr/>
          </p:nvSpPr>
          <p:spPr>
            <a:xfrm>
              <a:off x="0" y="0"/>
              <a:ext cx="2067556" cy="2709333"/>
            </a:xfrm>
            <a:custGeom>
              <a:avLst/>
              <a:gdLst/>
              <a:ahLst/>
              <a:cxnLst/>
              <a:rect l="l" t="t" r="r" b="b"/>
              <a:pathLst>
                <a:path w="2067556" h="2709333">
                  <a:moveTo>
                    <a:pt x="0" y="0"/>
                  </a:moveTo>
                  <a:lnTo>
                    <a:pt x="2067556" y="0"/>
                  </a:lnTo>
                  <a:lnTo>
                    <a:pt x="2067556" y="2709333"/>
                  </a:lnTo>
                  <a:lnTo>
                    <a:pt x="0" y="2709333"/>
                  </a:lnTo>
                  <a:close/>
                </a:path>
              </a:pathLst>
            </a:custGeom>
            <a:solidFill>
              <a:srgbClr val="FFCB13">
                <a:alpha val="91765"/>
              </a:srgbClr>
            </a:solidFill>
          </p:spPr>
          <p:txBody>
            <a:bodyPr/>
            <a:lstStyle/>
            <a:p>
              <a:endParaRPr lang="en-US" sz="504"/>
            </a:p>
          </p:txBody>
        </p:sp>
        <p:sp>
          <p:nvSpPr>
            <p:cNvPr id="5" name="TextBox 5"/>
            <p:cNvSpPr txBox="1"/>
            <p:nvPr/>
          </p:nvSpPr>
          <p:spPr>
            <a:xfrm>
              <a:off x="0" y="-19050"/>
              <a:ext cx="2067556" cy="2728383"/>
            </a:xfrm>
            <a:prstGeom prst="rect">
              <a:avLst/>
            </a:prstGeom>
          </p:spPr>
          <p:txBody>
            <a:bodyPr lIns="25400" tIns="25400" rIns="25400" bIns="25400" rtlCol="0" anchor="ctr"/>
            <a:lstStyle/>
            <a:p>
              <a:pPr algn="ctr">
                <a:lnSpc>
                  <a:spcPts val="1430"/>
                </a:lnSpc>
              </a:pPr>
              <a:endParaRPr sz="504"/>
            </a:p>
          </p:txBody>
        </p:sp>
      </p:grpSp>
      <p:sp>
        <p:nvSpPr>
          <p:cNvPr id="6" name="TextBox 6"/>
          <p:cNvSpPr txBox="1"/>
          <p:nvPr/>
        </p:nvSpPr>
        <p:spPr>
          <a:xfrm>
            <a:off x="1043656" y="4617578"/>
            <a:ext cx="4308230" cy="423257"/>
          </a:xfrm>
          <a:prstGeom prst="rect">
            <a:avLst/>
          </a:prstGeom>
        </p:spPr>
        <p:txBody>
          <a:bodyPr lIns="0" tIns="0" rIns="0" bIns="0" rtlCol="0" anchor="t">
            <a:spAutoFit/>
          </a:bodyPr>
          <a:lstStyle/>
          <a:p>
            <a:pPr>
              <a:lnSpc>
                <a:spcPts val="1691"/>
              </a:lnSpc>
            </a:pPr>
            <a:r>
              <a:rPr lang="en-US" sz="1301">
                <a:solidFill>
                  <a:srgbClr val="000000"/>
                </a:solidFill>
                <a:latin typeface="Roboto"/>
                <a:ea typeface="Roboto"/>
                <a:cs typeface="Roboto"/>
                <a:sym typeface="Roboto"/>
              </a:rPr>
              <a:t>N. FOURTH STREET &amp; ST. JOHN STREET,</a:t>
            </a:r>
          </a:p>
          <a:p>
            <a:pPr>
              <a:lnSpc>
                <a:spcPts val="1691"/>
              </a:lnSpc>
              <a:spcBef>
                <a:spcPct val="0"/>
              </a:spcBef>
            </a:pPr>
            <a:r>
              <a:rPr lang="en-US" sz="1301">
                <a:solidFill>
                  <a:srgbClr val="000000"/>
                </a:solidFill>
                <a:latin typeface="Roboto"/>
                <a:ea typeface="Roboto"/>
                <a:cs typeface="Roboto"/>
                <a:sym typeface="Roboto"/>
              </a:rPr>
              <a:t> SAN JOSE,CA</a:t>
            </a:r>
          </a:p>
        </p:txBody>
      </p:sp>
      <p:grpSp>
        <p:nvGrpSpPr>
          <p:cNvPr id="7" name="Group 7"/>
          <p:cNvGrpSpPr/>
          <p:nvPr/>
        </p:nvGrpSpPr>
        <p:grpSpPr>
          <a:xfrm>
            <a:off x="75792" y="13729"/>
            <a:ext cx="152295" cy="7772400"/>
            <a:chOff x="0" y="0"/>
            <a:chExt cx="80221" cy="2709333"/>
          </a:xfrm>
        </p:grpSpPr>
        <p:sp>
          <p:nvSpPr>
            <p:cNvPr id="8" name="Freeform 8"/>
            <p:cNvSpPr/>
            <p:nvPr/>
          </p:nvSpPr>
          <p:spPr>
            <a:xfrm>
              <a:off x="0" y="0"/>
              <a:ext cx="80221" cy="2709333"/>
            </a:xfrm>
            <a:custGeom>
              <a:avLst/>
              <a:gdLst/>
              <a:ahLst/>
              <a:cxnLst/>
              <a:rect l="l" t="t" r="r" b="b"/>
              <a:pathLst>
                <a:path w="80221" h="2709333">
                  <a:moveTo>
                    <a:pt x="0" y="0"/>
                  </a:moveTo>
                  <a:lnTo>
                    <a:pt x="80221" y="0"/>
                  </a:lnTo>
                  <a:lnTo>
                    <a:pt x="80221" y="2709333"/>
                  </a:lnTo>
                  <a:lnTo>
                    <a:pt x="0" y="2709333"/>
                  </a:lnTo>
                  <a:close/>
                </a:path>
              </a:pathLst>
            </a:custGeom>
            <a:solidFill>
              <a:srgbClr val="FFCB13">
                <a:alpha val="91765"/>
              </a:srgbClr>
            </a:solidFill>
          </p:spPr>
          <p:txBody>
            <a:bodyPr/>
            <a:lstStyle/>
            <a:p>
              <a:endParaRPr lang="en-US" sz="504"/>
            </a:p>
          </p:txBody>
        </p:sp>
        <p:sp>
          <p:nvSpPr>
            <p:cNvPr id="9" name="TextBox 9"/>
            <p:cNvSpPr txBox="1"/>
            <p:nvPr/>
          </p:nvSpPr>
          <p:spPr>
            <a:xfrm>
              <a:off x="0" y="-19050"/>
              <a:ext cx="80221" cy="2728383"/>
            </a:xfrm>
            <a:prstGeom prst="rect">
              <a:avLst/>
            </a:prstGeom>
          </p:spPr>
          <p:txBody>
            <a:bodyPr lIns="25400" tIns="25400" rIns="25400" bIns="25400" rtlCol="0" anchor="ctr"/>
            <a:lstStyle/>
            <a:p>
              <a:pPr algn="ctr">
                <a:lnSpc>
                  <a:spcPts val="1430"/>
                </a:lnSpc>
              </a:pPr>
              <a:endParaRPr sz="504"/>
            </a:p>
          </p:txBody>
        </p:sp>
      </p:grpSp>
      <p:grpSp>
        <p:nvGrpSpPr>
          <p:cNvPr id="10" name="Group 10"/>
          <p:cNvGrpSpPr/>
          <p:nvPr/>
        </p:nvGrpSpPr>
        <p:grpSpPr>
          <a:xfrm>
            <a:off x="4790657" y="13729"/>
            <a:ext cx="152295" cy="7772400"/>
            <a:chOff x="0" y="0"/>
            <a:chExt cx="80221" cy="2709333"/>
          </a:xfrm>
        </p:grpSpPr>
        <p:sp>
          <p:nvSpPr>
            <p:cNvPr id="11" name="Freeform 11"/>
            <p:cNvSpPr/>
            <p:nvPr/>
          </p:nvSpPr>
          <p:spPr>
            <a:xfrm>
              <a:off x="0" y="0"/>
              <a:ext cx="80221" cy="2709333"/>
            </a:xfrm>
            <a:custGeom>
              <a:avLst/>
              <a:gdLst/>
              <a:ahLst/>
              <a:cxnLst/>
              <a:rect l="l" t="t" r="r" b="b"/>
              <a:pathLst>
                <a:path w="80221" h="2709333">
                  <a:moveTo>
                    <a:pt x="0" y="0"/>
                  </a:moveTo>
                  <a:lnTo>
                    <a:pt x="80221" y="0"/>
                  </a:lnTo>
                  <a:lnTo>
                    <a:pt x="80221" y="2709333"/>
                  </a:lnTo>
                  <a:lnTo>
                    <a:pt x="0" y="2709333"/>
                  </a:lnTo>
                  <a:close/>
                </a:path>
              </a:pathLst>
            </a:custGeom>
            <a:solidFill>
              <a:srgbClr val="FFCB13">
                <a:alpha val="91765"/>
              </a:srgbClr>
            </a:solidFill>
          </p:spPr>
          <p:txBody>
            <a:bodyPr/>
            <a:lstStyle/>
            <a:p>
              <a:endParaRPr lang="en-US" sz="504"/>
            </a:p>
          </p:txBody>
        </p:sp>
        <p:sp>
          <p:nvSpPr>
            <p:cNvPr id="12" name="TextBox 12"/>
            <p:cNvSpPr txBox="1"/>
            <p:nvPr/>
          </p:nvSpPr>
          <p:spPr>
            <a:xfrm>
              <a:off x="0" y="-19050"/>
              <a:ext cx="80221" cy="2728383"/>
            </a:xfrm>
            <a:prstGeom prst="rect">
              <a:avLst/>
            </a:prstGeom>
          </p:spPr>
          <p:txBody>
            <a:bodyPr lIns="25400" tIns="25400" rIns="25400" bIns="25400" rtlCol="0" anchor="ctr"/>
            <a:lstStyle/>
            <a:p>
              <a:pPr algn="ctr">
                <a:lnSpc>
                  <a:spcPts val="1430"/>
                </a:lnSpc>
              </a:pPr>
              <a:endParaRPr sz="504"/>
            </a:p>
          </p:txBody>
        </p:sp>
      </p:grpSp>
      <p:sp>
        <p:nvSpPr>
          <p:cNvPr id="13" name="TextBox 13"/>
          <p:cNvSpPr txBox="1"/>
          <p:nvPr/>
        </p:nvSpPr>
        <p:spPr>
          <a:xfrm>
            <a:off x="1043658" y="1597752"/>
            <a:ext cx="3542317" cy="2694905"/>
          </a:xfrm>
          <a:prstGeom prst="rect">
            <a:avLst/>
          </a:prstGeom>
        </p:spPr>
        <p:txBody>
          <a:bodyPr lIns="0" tIns="0" rIns="0" bIns="0" rtlCol="0" anchor="t">
            <a:spAutoFit/>
          </a:bodyPr>
          <a:lstStyle/>
          <a:p>
            <a:pPr>
              <a:lnSpc>
                <a:spcPts val="7163"/>
              </a:lnSpc>
            </a:pPr>
            <a:r>
              <a:rPr lang="en-US" sz="5191" spc="73">
                <a:solidFill>
                  <a:srgbClr val="FEFFFF"/>
                </a:solidFill>
                <a:latin typeface="Oswald"/>
                <a:ea typeface="Oswald"/>
                <a:cs typeface="Oswald"/>
                <a:sym typeface="Oswald"/>
              </a:rPr>
              <a:t>CITY HEIGHTS</a:t>
            </a:r>
          </a:p>
          <a:p>
            <a:pPr>
              <a:lnSpc>
                <a:spcPts val="7163"/>
              </a:lnSpc>
              <a:spcBef>
                <a:spcPct val="0"/>
              </a:spcBef>
            </a:pPr>
            <a:r>
              <a:rPr lang="en-US" sz="5191" spc="73">
                <a:solidFill>
                  <a:srgbClr val="FEFFFF"/>
                </a:solidFill>
                <a:latin typeface="Oswald"/>
                <a:ea typeface="Oswald"/>
                <a:cs typeface="Oswald"/>
                <a:sym typeface="Oswald"/>
              </a:rPr>
              <a:t>STUDENT HOUSING </a:t>
            </a:r>
          </a:p>
        </p:txBody>
      </p:sp>
      <p:sp>
        <p:nvSpPr>
          <p:cNvPr id="14" name="Freeform 14"/>
          <p:cNvSpPr/>
          <p:nvPr/>
        </p:nvSpPr>
        <p:spPr>
          <a:xfrm>
            <a:off x="1711305" y="5377339"/>
            <a:ext cx="2101932" cy="739782"/>
          </a:xfrm>
          <a:custGeom>
            <a:avLst/>
            <a:gdLst/>
            <a:ahLst/>
            <a:cxnLst/>
            <a:rect l="l" t="t" r="r" b="b"/>
            <a:pathLst>
              <a:path w="4203864" h="1479563">
                <a:moveTo>
                  <a:pt x="0" y="0"/>
                </a:moveTo>
                <a:lnTo>
                  <a:pt x="4203864" y="0"/>
                </a:lnTo>
                <a:lnTo>
                  <a:pt x="4203864" y="1479563"/>
                </a:lnTo>
                <a:lnTo>
                  <a:pt x="0" y="1479563"/>
                </a:lnTo>
                <a:lnTo>
                  <a:pt x="0" y="0"/>
                </a:lnTo>
                <a:close/>
              </a:path>
            </a:pathLst>
          </a:custGeom>
          <a:blipFill>
            <a:blip r:embed="rId3"/>
            <a:stretch>
              <a:fillRect l="-62922" t="-104296" b="-74027"/>
            </a:stretch>
          </a:blipFill>
        </p:spPr>
        <p:txBody>
          <a:bodyPr/>
          <a:lstStyle/>
          <a:p>
            <a:endParaRPr lang="en-US" sz="504"/>
          </a:p>
        </p:txBody>
      </p:sp>
      <p:sp>
        <p:nvSpPr>
          <p:cNvPr id="15" name="TextBox 15"/>
          <p:cNvSpPr txBox="1"/>
          <p:nvPr/>
        </p:nvSpPr>
        <p:spPr>
          <a:xfrm>
            <a:off x="1736169" y="5758196"/>
            <a:ext cx="4308230" cy="121893"/>
          </a:xfrm>
          <a:prstGeom prst="rect">
            <a:avLst/>
          </a:prstGeom>
        </p:spPr>
        <p:txBody>
          <a:bodyPr lIns="0" tIns="0" rIns="0" bIns="0" rtlCol="0" anchor="t">
            <a:spAutoFit/>
          </a:bodyPr>
          <a:lstStyle/>
          <a:p>
            <a:pPr>
              <a:lnSpc>
                <a:spcPts val="1041"/>
              </a:lnSpc>
              <a:spcBef>
                <a:spcPct val="0"/>
              </a:spcBef>
            </a:pPr>
            <a:r>
              <a:rPr lang="en-US" sz="801">
                <a:solidFill>
                  <a:srgbClr val="5F0101"/>
                </a:solidFill>
                <a:latin typeface="Roboto"/>
                <a:ea typeface="Roboto"/>
                <a:cs typeface="Roboto"/>
                <a:sym typeface="Roboto"/>
              </a:rPr>
              <a:t>14639 Big Basin Wy, Saratoga, CA 95070</a:t>
            </a:r>
          </a:p>
        </p:txBody>
      </p:sp>
      <p:sp>
        <p:nvSpPr>
          <p:cNvPr id="16" name="TextBox 16"/>
          <p:cNvSpPr txBox="1"/>
          <p:nvPr/>
        </p:nvSpPr>
        <p:spPr>
          <a:xfrm>
            <a:off x="1736169" y="5986839"/>
            <a:ext cx="4308230" cy="373564"/>
          </a:xfrm>
          <a:prstGeom prst="rect">
            <a:avLst/>
          </a:prstGeom>
        </p:spPr>
        <p:txBody>
          <a:bodyPr lIns="0" tIns="0" rIns="0" bIns="0" rtlCol="0" anchor="t">
            <a:spAutoFit/>
          </a:bodyPr>
          <a:lstStyle/>
          <a:p>
            <a:pPr>
              <a:lnSpc>
                <a:spcPts val="1496"/>
              </a:lnSpc>
            </a:pPr>
            <a:r>
              <a:rPr lang="en-US" sz="1151">
                <a:solidFill>
                  <a:srgbClr val="5F0101"/>
                </a:solidFill>
                <a:latin typeface="Roboto"/>
                <a:ea typeface="Roboto"/>
                <a:cs typeface="Roboto"/>
                <a:sym typeface="Roboto"/>
              </a:rPr>
              <a:t>Brad Lee (408)785-2208</a:t>
            </a:r>
          </a:p>
          <a:p>
            <a:pPr>
              <a:lnSpc>
                <a:spcPts val="1496"/>
              </a:lnSpc>
              <a:spcBef>
                <a:spcPct val="0"/>
              </a:spcBef>
            </a:pPr>
            <a:r>
              <a:rPr lang="en-US" sz="1151">
                <a:solidFill>
                  <a:srgbClr val="5F0101"/>
                </a:solidFill>
                <a:latin typeface="Roboto"/>
                <a:ea typeface="Roboto"/>
                <a:cs typeface="Roboto"/>
                <a:sym typeface="Roboto"/>
              </a:rPr>
              <a:t>brad@redwoodres.com</a:t>
            </a:r>
          </a:p>
        </p:txBody>
      </p:sp>
      <p:sp>
        <p:nvSpPr>
          <p:cNvPr id="17" name="AutoShape 17"/>
          <p:cNvSpPr/>
          <p:nvPr/>
        </p:nvSpPr>
        <p:spPr>
          <a:xfrm flipV="1">
            <a:off x="1618436" y="5377339"/>
            <a:ext cx="0" cy="990168"/>
          </a:xfrm>
          <a:prstGeom prst="line">
            <a:avLst/>
          </a:prstGeom>
          <a:ln w="28575" cap="flat">
            <a:solidFill>
              <a:srgbClr val="5F0000"/>
            </a:solidFill>
            <a:prstDash val="solid"/>
            <a:headEnd type="none" w="sm" len="sm"/>
            <a:tailEnd type="none" w="sm" len="sm"/>
          </a:ln>
        </p:spPr>
        <p:txBody>
          <a:bodyPr/>
          <a:lstStyle/>
          <a:p>
            <a:endParaRPr lang="en-US" sz="504"/>
          </a:p>
        </p:txBody>
      </p:sp>
      <p:sp>
        <p:nvSpPr>
          <p:cNvPr id="18" name="Freeform 18"/>
          <p:cNvSpPr/>
          <p:nvPr/>
        </p:nvSpPr>
        <p:spPr>
          <a:xfrm>
            <a:off x="971552" y="5573710"/>
            <a:ext cx="555997" cy="739782"/>
          </a:xfrm>
          <a:custGeom>
            <a:avLst/>
            <a:gdLst/>
            <a:ahLst/>
            <a:cxnLst/>
            <a:rect l="l" t="t" r="r" b="b"/>
            <a:pathLst>
              <a:path w="1111993" h="1479563">
                <a:moveTo>
                  <a:pt x="0" y="0"/>
                </a:moveTo>
                <a:lnTo>
                  <a:pt x="1111993" y="0"/>
                </a:lnTo>
                <a:lnTo>
                  <a:pt x="1111993" y="1479562"/>
                </a:lnTo>
                <a:lnTo>
                  <a:pt x="0" y="1479562"/>
                </a:lnTo>
                <a:lnTo>
                  <a:pt x="0" y="0"/>
                </a:lnTo>
                <a:close/>
              </a:path>
            </a:pathLst>
          </a:custGeom>
          <a:blipFill>
            <a:blip r:embed="rId3"/>
            <a:stretch>
              <a:fillRect l="-106742" t="-104296" r="-409181" b="-74027"/>
            </a:stretch>
          </a:blipFill>
        </p:spPr>
        <p:txBody>
          <a:bodyPr/>
          <a:lstStyle/>
          <a:p>
            <a:endParaRPr lang="en-US" sz="504"/>
          </a:p>
        </p:txBody>
      </p:sp>
      <p:sp>
        <p:nvSpPr>
          <p:cNvPr id="20" name="TextBox 6">
            <a:extLst>
              <a:ext uri="{FF2B5EF4-FFF2-40B4-BE49-F238E27FC236}">
                <a16:creationId xmlns:a16="http://schemas.microsoft.com/office/drawing/2014/main" id="{AFD9CBF4-2CDB-4B86-F877-C6371756A7EE}"/>
              </a:ext>
            </a:extLst>
          </p:cNvPr>
          <p:cNvSpPr txBox="1"/>
          <p:nvPr/>
        </p:nvSpPr>
        <p:spPr>
          <a:xfrm>
            <a:off x="410237" y="7566119"/>
            <a:ext cx="4308230" cy="205184"/>
          </a:xfrm>
          <a:prstGeom prst="rect">
            <a:avLst/>
          </a:prstGeom>
        </p:spPr>
        <p:txBody>
          <a:bodyPr lIns="0" tIns="0" rIns="0" bIns="0" rtlCol="0" anchor="t">
            <a:spAutoFit/>
          </a:bodyPr>
          <a:lstStyle/>
          <a:p>
            <a:pPr>
              <a:lnSpc>
                <a:spcPts val="1691"/>
              </a:lnSpc>
            </a:pPr>
            <a:r>
              <a:rPr lang="en-US" sz="1300">
                <a:solidFill>
                  <a:srgbClr val="000000"/>
                </a:solidFill>
                <a:latin typeface="Roboto"/>
                <a:ea typeface="Roboto"/>
                <a:cs typeface="Roboto"/>
              </a:rPr>
              <a:t>Rev 2025-03-21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16211BFD-A9DC-4FB9-8158-7BB8D89A7191}"/>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BC7E6D93-1ACF-D9C0-7E6E-80CCCC414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5369" y="201689"/>
            <a:ext cx="6612697" cy="7061569"/>
          </a:xfrm>
          <a:prstGeom prst="rect">
            <a:avLst/>
          </a:prstGeom>
        </p:spPr>
      </p:pic>
    </p:spTree>
    <p:extLst>
      <p:ext uri="{BB962C8B-B14F-4D97-AF65-F5344CB8AC3E}">
        <p14:creationId xmlns:p14="http://schemas.microsoft.com/office/powerpoint/2010/main" val="3788680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9FB98D9D-6AF5-BE73-B5A4-72BA53FAD98D}"/>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622BA2EB-F563-25F4-61EF-3B104ADFDC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427" y="570632"/>
            <a:ext cx="9230104" cy="7049271"/>
          </a:xfrm>
          <a:prstGeom prst="rect">
            <a:avLst/>
          </a:prstGeom>
        </p:spPr>
      </p:pic>
    </p:spTree>
    <p:extLst>
      <p:ext uri="{BB962C8B-B14F-4D97-AF65-F5344CB8AC3E}">
        <p14:creationId xmlns:p14="http://schemas.microsoft.com/office/powerpoint/2010/main" val="291110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9C83E578-336D-1B06-7B74-33B9AF38A223}"/>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8421A6ED-EA52-72C3-C4C6-49C74141C2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387" y="140199"/>
            <a:ext cx="9237774" cy="7295233"/>
          </a:xfrm>
          <a:prstGeom prst="rect">
            <a:avLst/>
          </a:prstGeom>
        </p:spPr>
      </p:pic>
    </p:spTree>
    <p:extLst>
      <p:ext uri="{BB962C8B-B14F-4D97-AF65-F5344CB8AC3E}">
        <p14:creationId xmlns:p14="http://schemas.microsoft.com/office/powerpoint/2010/main" val="813419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CD937FEC-DFC7-CE12-6525-D041C2E8DCFC}"/>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C3497468-45B8-12B4-5959-F9D573DC42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569" y="336968"/>
            <a:ext cx="9369972" cy="7282935"/>
          </a:xfrm>
          <a:prstGeom prst="rect">
            <a:avLst/>
          </a:prstGeom>
        </p:spPr>
      </p:pic>
    </p:spTree>
    <p:extLst>
      <p:ext uri="{BB962C8B-B14F-4D97-AF65-F5344CB8AC3E}">
        <p14:creationId xmlns:p14="http://schemas.microsoft.com/office/powerpoint/2010/main" val="2043051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C9BDDD45-9C79-97A3-5970-D793B1280D8D}"/>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622EDDC-605B-8C7B-F076-E671223DC4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1104" y="386161"/>
            <a:ext cx="9343453" cy="7258338"/>
          </a:xfrm>
          <a:prstGeom prst="rect">
            <a:avLst/>
          </a:prstGeom>
        </p:spPr>
      </p:pic>
    </p:spTree>
    <p:extLst>
      <p:ext uri="{BB962C8B-B14F-4D97-AF65-F5344CB8AC3E}">
        <p14:creationId xmlns:p14="http://schemas.microsoft.com/office/powerpoint/2010/main" val="1770502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4ABE5CC0-E94A-CEB6-AC81-A9180B8BE6E5}"/>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A2A8375E-3282-CBB6-AEC8-45C36F11BB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961" y="250882"/>
            <a:ext cx="9596329" cy="7344424"/>
          </a:xfrm>
          <a:prstGeom prst="rect">
            <a:avLst/>
          </a:prstGeom>
        </p:spPr>
      </p:pic>
    </p:spTree>
    <p:extLst>
      <p:ext uri="{BB962C8B-B14F-4D97-AF65-F5344CB8AC3E}">
        <p14:creationId xmlns:p14="http://schemas.microsoft.com/office/powerpoint/2010/main" val="319716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2302F6BD-72F4-6F42-C636-3DE9882DD087}"/>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90D54465-C3BF-36D9-3F63-9A3D2898E5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8182" y="263180"/>
            <a:ext cx="9388111" cy="7614983"/>
          </a:xfrm>
          <a:prstGeom prst="rect">
            <a:avLst/>
          </a:prstGeom>
        </p:spPr>
      </p:pic>
    </p:spTree>
    <p:extLst>
      <p:ext uri="{BB962C8B-B14F-4D97-AF65-F5344CB8AC3E}">
        <p14:creationId xmlns:p14="http://schemas.microsoft.com/office/powerpoint/2010/main" val="417440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7678973D-B681-BDCA-8135-541F3B8F35B2}"/>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BD99308A-9DB1-A984-3051-AF7A469B9B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5582" y="177093"/>
            <a:ext cx="9645311" cy="7565790"/>
          </a:xfrm>
          <a:prstGeom prst="rect">
            <a:avLst/>
          </a:prstGeom>
        </p:spPr>
      </p:pic>
    </p:spTree>
    <p:extLst>
      <p:ext uri="{BB962C8B-B14F-4D97-AF65-F5344CB8AC3E}">
        <p14:creationId xmlns:p14="http://schemas.microsoft.com/office/powerpoint/2010/main" val="2041023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E92540BD-5654-8F36-46F3-EA330FDBAB01}"/>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A7225B0C-3E9E-8A1E-EBE9-23490C4702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1108" y="189391"/>
            <a:ext cx="9646851" cy="7565791"/>
          </a:xfrm>
          <a:prstGeom prst="rect">
            <a:avLst/>
          </a:prstGeom>
        </p:spPr>
      </p:pic>
    </p:spTree>
    <p:extLst>
      <p:ext uri="{BB962C8B-B14F-4D97-AF65-F5344CB8AC3E}">
        <p14:creationId xmlns:p14="http://schemas.microsoft.com/office/powerpoint/2010/main" val="351563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F7610C3F-1F0D-8AD6-4A99-C2BD5C4D5243}"/>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62D7418-768A-DC5E-398C-443ACB63A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939" y="213987"/>
            <a:ext cx="9409338" cy="7430512"/>
          </a:xfrm>
          <a:prstGeom prst="rect">
            <a:avLst/>
          </a:prstGeom>
        </p:spPr>
      </p:pic>
    </p:spTree>
    <p:extLst>
      <p:ext uri="{BB962C8B-B14F-4D97-AF65-F5344CB8AC3E}">
        <p14:creationId xmlns:p14="http://schemas.microsoft.com/office/powerpoint/2010/main" val="2629751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5748114" y="581605"/>
            <a:ext cx="4146618" cy="1012106"/>
            <a:chOff x="0" y="0"/>
            <a:chExt cx="1985661" cy="484660"/>
          </a:xfrm>
        </p:grpSpPr>
        <p:sp>
          <p:nvSpPr>
            <p:cNvPr id="3" name="Freeform 3"/>
            <p:cNvSpPr/>
            <p:nvPr/>
          </p:nvSpPr>
          <p:spPr>
            <a:xfrm>
              <a:off x="0" y="0"/>
              <a:ext cx="1985661" cy="484660"/>
            </a:xfrm>
            <a:custGeom>
              <a:avLst/>
              <a:gdLst/>
              <a:ahLst/>
              <a:cxnLst/>
              <a:rect l="l" t="t" r="r" b="b"/>
              <a:pathLst>
                <a:path w="1985661" h="484660">
                  <a:moveTo>
                    <a:pt x="0" y="0"/>
                  </a:moveTo>
                  <a:lnTo>
                    <a:pt x="1985661" y="0"/>
                  </a:lnTo>
                  <a:lnTo>
                    <a:pt x="1985661" y="484660"/>
                  </a:lnTo>
                  <a:lnTo>
                    <a:pt x="0" y="484660"/>
                  </a:lnTo>
                  <a:close/>
                </a:path>
              </a:pathLst>
            </a:custGeom>
            <a:solidFill>
              <a:srgbClr val="FFCB13">
                <a:alpha val="91765"/>
              </a:srgbClr>
            </a:solidFill>
          </p:spPr>
          <p:txBody>
            <a:bodyPr/>
            <a:lstStyle/>
            <a:p>
              <a:endParaRPr lang="en-US" sz="618"/>
            </a:p>
          </p:txBody>
        </p:sp>
        <p:sp>
          <p:nvSpPr>
            <p:cNvPr id="4" name="TextBox 4"/>
            <p:cNvSpPr txBox="1"/>
            <p:nvPr/>
          </p:nvSpPr>
          <p:spPr>
            <a:xfrm>
              <a:off x="0" y="-19050"/>
              <a:ext cx="1985661" cy="503710"/>
            </a:xfrm>
            <a:prstGeom prst="rect">
              <a:avLst/>
            </a:prstGeom>
          </p:spPr>
          <p:txBody>
            <a:bodyPr lIns="27940" tIns="27940" rIns="27940" bIns="27940" rtlCol="0" anchor="ctr"/>
            <a:lstStyle/>
            <a:p>
              <a:pPr algn="ctr">
                <a:lnSpc>
                  <a:spcPts val="1572"/>
                </a:lnSpc>
              </a:pPr>
              <a:endParaRPr sz="618"/>
            </a:p>
          </p:txBody>
        </p:sp>
      </p:grpSp>
      <p:sp>
        <p:nvSpPr>
          <p:cNvPr id="6" name="Freeform 6"/>
          <p:cNvSpPr/>
          <p:nvPr/>
        </p:nvSpPr>
        <p:spPr>
          <a:xfrm>
            <a:off x="5786669" y="628567"/>
            <a:ext cx="4069507" cy="918182"/>
          </a:xfrm>
          <a:custGeom>
            <a:avLst/>
            <a:gdLst/>
            <a:ahLst/>
            <a:cxnLst/>
            <a:rect l="l" t="t" r="r" b="b"/>
            <a:pathLst>
              <a:path w="1428887" h="322392">
                <a:moveTo>
                  <a:pt x="0" y="0"/>
                </a:moveTo>
                <a:lnTo>
                  <a:pt x="1428887" y="0"/>
                </a:lnTo>
                <a:lnTo>
                  <a:pt x="1428887" y="322392"/>
                </a:lnTo>
                <a:lnTo>
                  <a:pt x="0" y="322392"/>
                </a:lnTo>
                <a:close/>
              </a:path>
            </a:pathLst>
          </a:custGeom>
          <a:solidFill>
            <a:srgbClr val="000000">
              <a:alpha val="0"/>
            </a:srgbClr>
          </a:solidFill>
          <a:ln w="66675" cap="sq">
            <a:solidFill>
              <a:srgbClr val="000000"/>
            </a:solidFill>
            <a:prstDash val="solid"/>
            <a:miter/>
          </a:ln>
        </p:spPr>
        <p:txBody>
          <a:bodyPr/>
          <a:lstStyle/>
          <a:p>
            <a:endParaRPr lang="en-US" sz="618"/>
          </a:p>
        </p:txBody>
      </p:sp>
      <p:sp>
        <p:nvSpPr>
          <p:cNvPr id="7" name="TextBox 7"/>
          <p:cNvSpPr txBox="1"/>
          <p:nvPr/>
        </p:nvSpPr>
        <p:spPr>
          <a:xfrm>
            <a:off x="5786669" y="628566"/>
            <a:ext cx="4069507" cy="918183"/>
          </a:xfrm>
          <a:prstGeom prst="rect">
            <a:avLst/>
          </a:prstGeom>
        </p:spPr>
        <p:txBody>
          <a:bodyPr lIns="0" tIns="0" rIns="0" bIns="0" rtlCol="0" anchor="ctr"/>
          <a:lstStyle/>
          <a:p>
            <a:pPr algn="ctr">
              <a:lnSpc>
                <a:spcPts val="4454"/>
              </a:lnSpc>
              <a:spcBef>
                <a:spcPct val="0"/>
              </a:spcBef>
            </a:pPr>
            <a:r>
              <a:rPr lang="en-US" sz="3200" spc="46">
                <a:solidFill>
                  <a:srgbClr val="2C2D30"/>
                </a:solidFill>
                <a:latin typeface="Oswald"/>
                <a:sym typeface="Oswald"/>
              </a:rPr>
              <a:t>TABLE OF CONTENTS</a:t>
            </a:r>
            <a:endParaRPr lang="en-US"/>
          </a:p>
        </p:txBody>
      </p:sp>
      <p:sp>
        <p:nvSpPr>
          <p:cNvPr id="8" name="Freeform 8"/>
          <p:cNvSpPr/>
          <p:nvPr/>
        </p:nvSpPr>
        <p:spPr>
          <a:xfrm>
            <a:off x="-796135" y="866695"/>
            <a:ext cx="6425828" cy="5663686"/>
          </a:xfrm>
          <a:custGeom>
            <a:avLst/>
            <a:gdLst/>
            <a:ahLst/>
            <a:cxnLst/>
            <a:rect l="l" t="t" r="r" b="b"/>
            <a:pathLst>
              <a:path w="11683324" h="10297610">
                <a:moveTo>
                  <a:pt x="0" y="0"/>
                </a:moveTo>
                <a:lnTo>
                  <a:pt x="11683324" y="0"/>
                </a:lnTo>
                <a:lnTo>
                  <a:pt x="11683324" y="10297610"/>
                </a:lnTo>
                <a:lnTo>
                  <a:pt x="0" y="10297610"/>
                </a:lnTo>
                <a:lnTo>
                  <a:pt x="0" y="0"/>
                </a:lnTo>
                <a:close/>
              </a:path>
            </a:pathLst>
          </a:custGeom>
          <a:blipFill>
            <a:blip r:embed="rId2"/>
            <a:stretch>
              <a:fillRect r="-16175"/>
            </a:stretch>
          </a:blipFill>
        </p:spPr>
        <p:txBody>
          <a:bodyPr/>
          <a:lstStyle/>
          <a:p>
            <a:endParaRPr lang="en-US" sz="618"/>
          </a:p>
        </p:txBody>
      </p:sp>
      <p:sp>
        <p:nvSpPr>
          <p:cNvPr id="9" name="Freeform 9"/>
          <p:cNvSpPr/>
          <p:nvPr/>
        </p:nvSpPr>
        <p:spPr>
          <a:xfrm>
            <a:off x="8548406"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3"/>
            <a:stretch>
              <a:fillRect t="-85512" b="-97491"/>
            </a:stretch>
          </a:blipFill>
        </p:spPr>
        <p:txBody>
          <a:bodyPr/>
          <a:lstStyle/>
          <a:p>
            <a:endParaRPr lang="en-US" sz="618"/>
          </a:p>
        </p:txBody>
      </p:sp>
      <p:grpSp>
        <p:nvGrpSpPr>
          <p:cNvPr id="10" name="Group 10"/>
          <p:cNvGrpSpPr/>
          <p:nvPr/>
        </p:nvGrpSpPr>
        <p:grpSpPr>
          <a:xfrm>
            <a:off x="5865009" y="1784087"/>
            <a:ext cx="3991166" cy="4827228"/>
            <a:chOff x="0" y="-333375"/>
            <a:chExt cx="1500529" cy="1814857"/>
          </a:xfrm>
        </p:grpSpPr>
        <p:sp>
          <p:nvSpPr>
            <p:cNvPr id="11" name="Freeform 11"/>
            <p:cNvSpPr/>
            <p:nvPr/>
          </p:nvSpPr>
          <p:spPr>
            <a:xfrm>
              <a:off x="0" y="0"/>
              <a:ext cx="1428887" cy="1481482"/>
            </a:xfrm>
            <a:custGeom>
              <a:avLst/>
              <a:gdLst/>
              <a:ahLst/>
              <a:cxnLst/>
              <a:rect l="l" t="t" r="r" b="b"/>
              <a:pathLst>
                <a:path w="1428887" h="1481482">
                  <a:moveTo>
                    <a:pt x="0" y="0"/>
                  </a:moveTo>
                  <a:lnTo>
                    <a:pt x="1428887" y="0"/>
                  </a:lnTo>
                  <a:lnTo>
                    <a:pt x="1428887" y="1481482"/>
                  </a:lnTo>
                  <a:lnTo>
                    <a:pt x="0" y="1481482"/>
                  </a:lnTo>
                  <a:close/>
                </a:path>
              </a:pathLst>
            </a:custGeom>
            <a:solidFill>
              <a:srgbClr val="000000">
                <a:alpha val="0"/>
              </a:srgbClr>
            </a:solidFill>
            <a:ln cap="sq">
              <a:noFill/>
              <a:prstDash val="solid"/>
              <a:miter/>
            </a:ln>
          </p:spPr>
          <p:txBody>
            <a:bodyPr/>
            <a:lstStyle/>
            <a:p>
              <a:endParaRPr lang="en-US" sz="618"/>
            </a:p>
          </p:txBody>
        </p:sp>
        <p:sp>
          <p:nvSpPr>
            <p:cNvPr id="12" name="TextBox 12"/>
            <p:cNvSpPr txBox="1"/>
            <p:nvPr/>
          </p:nvSpPr>
          <p:spPr>
            <a:xfrm>
              <a:off x="71642" y="-333375"/>
              <a:ext cx="1428887" cy="1814857"/>
            </a:xfrm>
            <a:prstGeom prst="rect">
              <a:avLst/>
            </a:prstGeom>
          </p:spPr>
          <p:txBody>
            <a:bodyPr lIns="0" tIns="0" rIns="0" bIns="0" rtlCol="0" anchor="ctr"/>
            <a:lstStyle/>
            <a:p>
              <a:pPr>
                <a:lnSpc>
                  <a:spcPts val="4525"/>
                </a:lnSpc>
              </a:pPr>
              <a:r>
                <a:rPr lang="en-US" sz="2144" spc="30">
                  <a:solidFill>
                    <a:srgbClr val="2C2D30"/>
                  </a:solidFill>
                  <a:latin typeface="Oswald"/>
                  <a:ea typeface="Oswald"/>
                  <a:cs typeface="Oswald"/>
                  <a:sym typeface="Oswald"/>
                </a:rPr>
                <a:t>I.    PROJECT SITE</a:t>
              </a:r>
            </a:p>
            <a:p>
              <a:pPr>
                <a:lnSpc>
                  <a:spcPts val="4525"/>
                </a:lnSpc>
              </a:pPr>
              <a:r>
                <a:rPr lang="en-US" sz="2144" spc="30">
                  <a:solidFill>
                    <a:srgbClr val="2C2D30"/>
                  </a:solidFill>
                  <a:latin typeface="Oswald"/>
                  <a:ea typeface="Oswald"/>
                  <a:cs typeface="Oswald"/>
                  <a:sym typeface="Oswald"/>
                </a:rPr>
                <a:t>II.   DEMOGRAPHIC</a:t>
              </a:r>
            </a:p>
            <a:p>
              <a:pPr>
                <a:lnSpc>
                  <a:spcPts val="4525"/>
                </a:lnSpc>
              </a:pPr>
              <a:r>
                <a:rPr lang="en-US" sz="2144" spc="30">
                  <a:solidFill>
                    <a:srgbClr val="2C2D30"/>
                  </a:solidFill>
                  <a:latin typeface="Oswald"/>
                  <a:ea typeface="Oswald"/>
                  <a:cs typeface="Oswald"/>
                  <a:sym typeface="Oswald"/>
                </a:rPr>
                <a:t>III.  JOB OPPORTUNITY</a:t>
              </a:r>
            </a:p>
            <a:p>
              <a:pPr>
                <a:lnSpc>
                  <a:spcPts val="4525"/>
                </a:lnSpc>
              </a:pPr>
              <a:r>
                <a:rPr lang="en-US" sz="2144" spc="30">
                  <a:solidFill>
                    <a:srgbClr val="2C2D30"/>
                  </a:solidFill>
                  <a:latin typeface="Oswald"/>
                  <a:ea typeface="Oswald"/>
                  <a:cs typeface="Oswald"/>
                  <a:sym typeface="Oswald"/>
                </a:rPr>
                <a:t>IV. PROJECT DEVELOPMENT</a:t>
              </a:r>
            </a:p>
            <a:p>
              <a:pPr>
                <a:lnSpc>
                  <a:spcPts val="4525"/>
                </a:lnSpc>
              </a:pPr>
              <a:r>
                <a:rPr lang="en-US" sz="2144" spc="30">
                  <a:solidFill>
                    <a:srgbClr val="2C2D30"/>
                  </a:solidFill>
                  <a:latin typeface="Oswald"/>
                  <a:ea typeface="Oswald"/>
                  <a:cs typeface="Oswald"/>
                  <a:sym typeface="Oswald"/>
                </a:rPr>
                <a:t>      A. INCOME ANALYSIS</a:t>
              </a:r>
            </a:p>
            <a:p>
              <a:pPr>
                <a:lnSpc>
                  <a:spcPts val="4525"/>
                </a:lnSpc>
              </a:pPr>
              <a:r>
                <a:rPr lang="en-US" sz="2144" spc="30">
                  <a:solidFill>
                    <a:srgbClr val="2C2D30"/>
                  </a:solidFill>
                  <a:latin typeface="Oswald"/>
                  <a:ea typeface="Oswald"/>
                  <a:cs typeface="Oswald"/>
                  <a:sym typeface="Oswald"/>
                </a:rPr>
                <a:t>      B. CONSTRUCTION ANALYSIS</a:t>
              </a:r>
            </a:p>
            <a:p>
              <a:pPr>
                <a:lnSpc>
                  <a:spcPts val="4525"/>
                </a:lnSpc>
              </a:pPr>
              <a:r>
                <a:rPr lang="en-US" sz="2144" spc="30">
                  <a:solidFill>
                    <a:srgbClr val="2C2D30"/>
                  </a:solidFill>
                  <a:latin typeface="Oswald"/>
                  <a:ea typeface="Oswald"/>
                  <a:cs typeface="Oswald"/>
                  <a:sym typeface="Oswald"/>
                </a:rPr>
                <a:t>      C. MARKET COMPARISON</a:t>
              </a:r>
            </a:p>
            <a:p>
              <a:pPr>
                <a:lnSpc>
                  <a:spcPts val="4525"/>
                </a:lnSpc>
              </a:pPr>
              <a:r>
                <a:rPr lang="en-US" sz="2100" spc="30">
                  <a:solidFill>
                    <a:srgbClr val="2C2D30"/>
                  </a:solidFill>
                  <a:latin typeface="Oswald"/>
                </a:rPr>
                <a:t>V. RENT COMPARABLE</a:t>
              </a:r>
            </a:p>
          </p:txBody>
        </p:sp>
      </p:grpSp>
    </p:spTree>
    <p:extLst>
      <p:ext uri="{BB962C8B-B14F-4D97-AF65-F5344CB8AC3E}">
        <p14:creationId xmlns:p14="http://schemas.microsoft.com/office/powerpoint/2010/main" val="1489696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6DFED137-F4A1-9C61-D866-FCFBAB1FF06E}"/>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79C7C7D4-7F10-290E-C12F-259A2EDBB5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6385" y="373863"/>
            <a:ext cx="9108741" cy="7172251"/>
          </a:xfrm>
          <a:prstGeom prst="rect">
            <a:avLst/>
          </a:prstGeom>
        </p:spPr>
      </p:pic>
    </p:spTree>
    <p:extLst>
      <p:ext uri="{BB962C8B-B14F-4D97-AF65-F5344CB8AC3E}">
        <p14:creationId xmlns:p14="http://schemas.microsoft.com/office/powerpoint/2010/main" val="2271607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5" name="Freeform 5"/>
          <p:cNvSpPr/>
          <p:nvPr/>
        </p:nvSpPr>
        <p:spPr>
          <a:xfrm>
            <a:off x="5411961" y="4282175"/>
            <a:ext cx="4537591" cy="2550868"/>
          </a:xfrm>
          <a:custGeom>
            <a:avLst/>
            <a:gdLst/>
            <a:ahLst/>
            <a:cxnLst/>
            <a:rect l="l" t="t" r="r" b="b"/>
            <a:pathLst>
              <a:path w="7969889" h="4532874">
                <a:moveTo>
                  <a:pt x="0" y="0"/>
                </a:moveTo>
                <a:lnTo>
                  <a:pt x="7969889" y="0"/>
                </a:lnTo>
                <a:lnTo>
                  <a:pt x="7969889" y="4532874"/>
                </a:lnTo>
                <a:lnTo>
                  <a:pt x="0" y="4532874"/>
                </a:lnTo>
                <a:lnTo>
                  <a:pt x="0" y="0"/>
                </a:lnTo>
                <a:close/>
              </a:path>
            </a:pathLst>
          </a:custGeom>
          <a:blipFill>
            <a:blip r:embed="rId2"/>
            <a:stretch>
              <a:fillRect/>
            </a:stretch>
          </a:blipFill>
        </p:spPr>
        <p:txBody>
          <a:bodyPr/>
          <a:lstStyle/>
          <a:p>
            <a:endParaRPr lang="en-US" sz="618"/>
          </a:p>
        </p:txBody>
      </p:sp>
      <p:grpSp>
        <p:nvGrpSpPr>
          <p:cNvPr id="2" name="Group 2"/>
          <p:cNvGrpSpPr/>
          <p:nvPr/>
        </p:nvGrpSpPr>
        <p:grpSpPr>
          <a:xfrm>
            <a:off x="347022" y="1021936"/>
            <a:ext cx="2874772" cy="333341"/>
            <a:chOff x="0" y="0"/>
            <a:chExt cx="665028" cy="77113"/>
          </a:xfrm>
        </p:grpSpPr>
        <p:sp>
          <p:nvSpPr>
            <p:cNvPr id="3" name="Freeform 3"/>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4" name="TextBox 4"/>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6" name="Freeform 6"/>
          <p:cNvSpPr/>
          <p:nvPr/>
        </p:nvSpPr>
        <p:spPr>
          <a:xfrm>
            <a:off x="290638" y="2361021"/>
            <a:ext cx="5052259" cy="2975311"/>
          </a:xfrm>
          <a:custGeom>
            <a:avLst/>
            <a:gdLst/>
            <a:ahLst/>
            <a:cxnLst/>
            <a:rect l="l" t="t" r="r" b="b"/>
            <a:pathLst>
              <a:path w="9185925" h="5409656">
                <a:moveTo>
                  <a:pt x="0" y="0"/>
                </a:moveTo>
                <a:lnTo>
                  <a:pt x="9185925" y="0"/>
                </a:lnTo>
                <a:lnTo>
                  <a:pt x="9185925" y="5409656"/>
                </a:lnTo>
                <a:lnTo>
                  <a:pt x="0" y="5409656"/>
                </a:lnTo>
                <a:lnTo>
                  <a:pt x="0" y="0"/>
                </a:lnTo>
                <a:close/>
              </a:path>
            </a:pathLst>
          </a:custGeom>
          <a:blipFill>
            <a:blip r:embed="rId3"/>
            <a:stretch>
              <a:fillRect/>
            </a:stretch>
          </a:blipFill>
        </p:spPr>
        <p:txBody>
          <a:bodyPr/>
          <a:lstStyle/>
          <a:p>
            <a:endParaRPr lang="en-US" sz="618"/>
          </a:p>
        </p:txBody>
      </p:sp>
      <p:sp>
        <p:nvSpPr>
          <p:cNvPr id="7" name="Freeform 7"/>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4"/>
            <a:stretch>
              <a:fillRect t="-85512" b="-97491"/>
            </a:stretch>
          </a:blipFill>
        </p:spPr>
        <p:txBody>
          <a:bodyPr/>
          <a:lstStyle/>
          <a:p>
            <a:endParaRPr lang="en-US" sz="618"/>
          </a:p>
        </p:txBody>
      </p:sp>
      <p:sp>
        <p:nvSpPr>
          <p:cNvPr id="9" name="TextBox 9"/>
          <p:cNvSpPr txBox="1"/>
          <p:nvPr/>
        </p:nvSpPr>
        <p:spPr>
          <a:xfrm>
            <a:off x="-559528" y="565519"/>
            <a:ext cx="5588728" cy="636969"/>
          </a:xfrm>
          <a:prstGeom prst="rect">
            <a:avLst/>
          </a:prstGeom>
        </p:spPr>
        <p:txBody>
          <a:bodyPr wrap="square" lIns="0" tIns="0" rIns="0" bIns="0" rtlCol="0" anchor="t">
            <a:spAutoFit/>
          </a:bodyPr>
          <a:lstStyle/>
          <a:p>
            <a:pPr algn="ctr">
              <a:lnSpc>
                <a:spcPts val="6127"/>
              </a:lnSpc>
              <a:spcBef>
                <a:spcPct val="0"/>
              </a:spcBef>
            </a:pPr>
            <a:r>
              <a:rPr lang="en-US" sz="4440" b="1" spc="62">
                <a:solidFill>
                  <a:srgbClr val="2C2D30"/>
                </a:solidFill>
                <a:latin typeface="Oswald Bold"/>
                <a:ea typeface="Oswald Bold"/>
                <a:cs typeface="Oswald Bold"/>
                <a:sym typeface="Oswald Bold"/>
              </a:rPr>
              <a:t>DEMOGRAPHIC</a:t>
            </a:r>
          </a:p>
        </p:txBody>
      </p:sp>
      <p:sp>
        <p:nvSpPr>
          <p:cNvPr id="12" name="Rectangle 11">
            <a:extLst>
              <a:ext uri="{FF2B5EF4-FFF2-40B4-BE49-F238E27FC236}">
                <a16:creationId xmlns:a16="http://schemas.microsoft.com/office/drawing/2014/main" id="{A710F804-FEEF-8127-C8BB-E54E1687C1C1}"/>
              </a:ext>
            </a:extLst>
          </p:cNvPr>
          <p:cNvSpPr/>
          <p:nvPr/>
        </p:nvSpPr>
        <p:spPr>
          <a:xfrm>
            <a:off x="5301615" y="3655695"/>
            <a:ext cx="1409224" cy="11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
          </a:p>
        </p:txBody>
      </p:sp>
      <p:sp>
        <p:nvSpPr>
          <p:cNvPr id="13" name="Rectangle 12">
            <a:extLst>
              <a:ext uri="{FF2B5EF4-FFF2-40B4-BE49-F238E27FC236}">
                <a16:creationId xmlns:a16="http://schemas.microsoft.com/office/drawing/2014/main" id="{C69AD088-7BD0-3106-FD32-F9FB0384C31E}"/>
              </a:ext>
            </a:extLst>
          </p:cNvPr>
          <p:cNvSpPr/>
          <p:nvPr/>
        </p:nvSpPr>
        <p:spPr>
          <a:xfrm>
            <a:off x="6877026" y="3655694"/>
            <a:ext cx="765425" cy="110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
          </a:p>
        </p:txBody>
      </p:sp>
      <p:sp>
        <p:nvSpPr>
          <p:cNvPr id="14" name="Rectangle 13">
            <a:extLst>
              <a:ext uri="{FF2B5EF4-FFF2-40B4-BE49-F238E27FC236}">
                <a16:creationId xmlns:a16="http://schemas.microsoft.com/office/drawing/2014/main" id="{69FD0B95-EAC1-B38D-243C-69A9656D9911}"/>
              </a:ext>
            </a:extLst>
          </p:cNvPr>
          <p:cNvSpPr/>
          <p:nvPr/>
        </p:nvSpPr>
        <p:spPr>
          <a:xfrm>
            <a:off x="7785917" y="3655695"/>
            <a:ext cx="1447094" cy="1554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
          </a:p>
        </p:txBody>
      </p:sp>
      <p:sp>
        <p:nvSpPr>
          <p:cNvPr id="15" name="Rectangle 14">
            <a:extLst>
              <a:ext uri="{FF2B5EF4-FFF2-40B4-BE49-F238E27FC236}">
                <a16:creationId xmlns:a16="http://schemas.microsoft.com/office/drawing/2014/main" id="{697EC23E-57ED-BFAB-1D55-7B6A13599905}"/>
              </a:ext>
            </a:extLst>
          </p:cNvPr>
          <p:cNvSpPr/>
          <p:nvPr/>
        </p:nvSpPr>
        <p:spPr>
          <a:xfrm>
            <a:off x="5407652" y="6200591"/>
            <a:ext cx="326127" cy="185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
          </a:p>
        </p:txBody>
      </p:sp>
      <p:sp>
        <p:nvSpPr>
          <p:cNvPr id="16" name="Rectangle 15">
            <a:extLst>
              <a:ext uri="{FF2B5EF4-FFF2-40B4-BE49-F238E27FC236}">
                <a16:creationId xmlns:a16="http://schemas.microsoft.com/office/drawing/2014/main" id="{6532538D-28FB-180C-E465-0F7123FC66F4}"/>
              </a:ext>
            </a:extLst>
          </p:cNvPr>
          <p:cNvSpPr/>
          <p:nvPr/>
        </p:nvSpPr>
        <p:spPr>
          <a:xfrm>
            <a:off x="5846949" y="6246035"/>
            <a:ext cx="326127" cy="185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
          </a:p>
        </p:txBody>
      </p:sp>
      <p:grpSp>
        <p:nvGrpSpPr>
          <p:cNvPr id="11" name="Group 10">
            <a:extLst>
              <a:ext uri="{FF2B5EF4-FFF2-40B4-BE49-F238E27FC236}">
                <a16:creationId xmlns:a16="http://schemas.microsoft.com/office/drawing/2014/main" id="{312136B9-2064-CEA7-A72A-27632437C6A8}"/>
              </a:ext>
            </a:extLst>
          </p:cNvPr>
          <p:cNvGrpSpPr/>
          <p:nvPr/>
        </p:nvGrpSpPr>
        <p:grpSpPr>
          <a:xfrm>
            <a:off x="5231803" y="1017497"/>
            <a:ext cx="4537373" cy="2658839"/>
            <a:chOff x="5289610" y="1036759"/>
            <a:chExt cx="4219435" cy="2475846"/>
          </a:xfrm>
        </p:grpSpPr>
        <p:sp>
          <p:nvSpPr>
            <p:cNvPr id="8" name="Freeform 8"/>
            <p:cNvSpPr/>
            <p:nvPr/>
          </p:nvSpPr>
          <p:spPr>
            <a:xfrm>
              <a:off x="5289610" y="1036759"/>
              <a:ext cx="4207122" cy="2475846"/>
            </a:xfrm>
            <a:prstGeom prst="rect">
              <a:avLst/>
            </a:prstGeom>
            <a:blipFill>
              <a:blip r:embed="rId5"/>
              <a:stretch>
                <a:fillRect/>
              </a:stretch>
            </a:blipFill>
          </p:spPr>
          <p:txBody>
            <a:bodyPr/>
            <a:lstStyle/>
            <a:p>
              <a:endParaRPr lang="en-US" sz="618"/>
            </a:p>
          </p:txBody>
        </p:sp>
        <p:sp>
          <p:nvSpPr>
            <p:cNvPr id="10" name="TextBox 9">
              <a:extLst>
                <a:ext uri="{FF2B5EF4-FFF2-40B4-BE49-F238E27FC236}">
                  <a16:creationId xmlns:a16="http://schemas.microsoft.com/office/drawing/2014/main" id="{360FC67E-2FA7-69C6-E0C4-6F03748B308A}"/>
                </a:ext>
              </a:extLst>
            </p:cNvPr>
            <p:cNvSpPr txBox="1"/>
            <p:nvPr/>
          </p:nvSpPr>
          <p:spPr>
            <a:xfrm>
              <a:off x="8285830" y="2530525"/>
              <a:ext cx="1223215" cy="145874"/>
            </a:xfrm>
            <a:prstGeom prst="rect">
              <a:avLst/>
            </a:prstGeom>
            <a:noFill/>
          </p:spPr>
          <p:txBody>
            <a:bodyPr rot="0" spcFirstLastPara="0" vertOverflow="overflow" horzOverflow="overflow" vert="horz" wrap="square" lIns="50292" tIns="25146" rIns="50292" bIns="25146" numCol="1" spcCol="0" rtlCol="0" fromWordArt="0" anchor="t" anchorCtr="0" forceAA="0" compatLnSpc="1">
              <a:prstTxWarp prst="textNoShape">
                <a:avLst/>
              </a:prstTxWarp>
              <a:spAutoFit/>
            </a:bodyPr>
            <a:lstStyle/>
            <a:p>
              <a:r>
                <a:rPr lang="en-US" sz="618">
                  <a:solidFill>
                    <a:schemeClr val="bg1">
                      <a:lumMod val="49000"/>
                    </a:schemeClr>
                  </a:solidFill>
                  <a:latin typeface="Oswald"/>
                  <a:ea typeface="Calibri"/>
                  <a:cs typeface="Calibri"/>
                </a:rPr>
                <a:t>high school degree </a:t>
              </a:r>
              <a:r>
                <a:rPr lang="en-US" sz="618">
                  <a:ea typeface="Calibri"/>
                  <a:cs typeface="Calibri"/>
                </a:rPr>
                <a:t>    </a:t>
              </a:r>
              <a:endParaRPr lang="en-US" sz="618"/>
            </a:p>
          </p:txBody>
        </p:sp>
        <p:sp>
          <p:nvSpPr>
            <p:cNvPr id="21" name="TextBox 20">
              <a:extLst>
                <a:ext uri="{FF2B5EF4-FFF2-40B4-BE49-F238E27FC236}">
                  <a16:creationId xmlns:a16="http://schemas.microsoft.com/office/drawing/2014/main" id="{B1FB772E-92FC-C81E-5DED-50A8848C973D}"/>
                </a:ext>
              </a:extLst>
            </p:cNvPr>
            <p:cNvSpPr txBox="1"/>
            <p:nvPr/>
          </p:nvSpPr>
          <p:spPr>
            <a:xfrm>
              <a:off x="5931815" y="2461314"/>
              <a:ext cx="1321679" cy="145874"/>
            </a:xfrm>
            <a:prstGeom prst="rect">
              <a:avLst/>
            </a:prstGeom>
            <a:noFill/>
          </p:spPr>
          <p:txBody>
            <a:bodyPr rot="0" spcFirstLastPara="0" vertOverflow="overflow" horzOverflow="overflow" vert="horz" wrap="square" lIns="50292" tIns="25146" rIns="50292" bIns="25146" numCol="1" spcCol="0" rtlCol="0" fromWordArt="0" anchor="t" anchorCtr="0" forceAA="0" compatLnSpc="1">
              <a:prstTxWarp prst="textNoShape">
                <a:avLst/>
              </a:prstTxWarp>
              <a:spAutoFit/>
            </a:bodyPr>
            <a:lstStyle/>
            <a:p>
              <a:r>
                <a:rPr lang="en-US" sz="618">
                  <a:ea typeface="Calibri"/>
                  <a:cs typeface="Calibri"/>
                </a:rPr>
                <a:t>      </a:t>
              </a:r>
              <a:r>
                <a:rPr lang="en-US" sz="618">
                  <a:solidFill>
                    <a:schemeClr val="bg1">
                      <a:lumMod val="49000"/>
                    </a:schemeClr>
                  </a:solidFill>
                  <a:latin typeface="Oswald"/>
                  <a:ea typeface="Calibri"/>
                  <a:cs typeface="Calibri"/>
                </a:rPr>
                <a:t>bachelor's  </a:t>
              </a:r>
              <a:r>
                <a:rPr lang="en-US" sz="618">
                  <a:solidFill>
                    <a:schemeClr val="bg1">
                      <a:lumMod val="49000"/>
                    </a:schemeClr>
                  </a:solidFill>
                  <a:ea typeface="Calibri"/>
                  <a:cs typeface="Calibri"/>
                </a:rPr>
                <a:t> </a:t>
              </a:r>
              <a:r>
                <a:rPr lang="en-US" sz="618">
                  <a:ea typeface="Calibri"/>
                  <a:cs typeface="Calibri"/>
                </a:rPr>
                <a:t>    </a:t>
              </a:r>
              <a:endParaRPr lang="en-US" sz="618"/>
            </a:p>
          </p:txBody>
        </p:sp>
        <p:sp>
          <p:nvSpPr>
            <p:cNvPr id="22" name="TextBox 21">
              <a:extLst>
                <a:ext uri="{FF2B5EF4-FFF2-40B4-BE49-F238E27FC236}">
                  <a16:creationId xmlns:a16="http://schemas.microsoft.com/office/drawing/2014/main" id="{D1F2ECEB-577D-1785-0071-D3943F82741B}"/>
                </a:ext>
              </a:extLst>
            </p:cNvPr>
            <p:cNvSpPr txBox="1"/>
            <p:nvPr/>
          </p:nvSpPr>
          <p:spPr>
            <a:xfrm>
              <a:off x="5931815" y="1440057"/>
              <a:ext cx="1851865" cy="145874"/>
            </a:xfrm>
            <a:prstGeom prst="rect">
              <a:avLst/>
            </a:prstGeom>
            <a:noFill/>
          </p:spPr>
          <p:txBody>
            <a:bodyPr rot="0" spcFirstLastPara="0" vertOverflow="overflow" horzOverflow="overflow" vert="horz" wrap="square" lIns="50292" tIns="25146" rIns="50292" bIns="25146" numCol="1" spcCol="0" rtlCol="0" fromWordArt="0" anchor="t" anchorCtr="0" forceAA="0" compatLnSpc="1">
              <a:prstTxWarp prst="textNoShape">
                <a:avLst/>
              </a:prstTxWarp>
              <a:spAutoFit/>
            </a:bodyPr>
            <a:lstStyle/>
            <a:p>
              <a:r>
                <a:rPr lang="en-US" sz="618">
                  <a:latin typeface="Oswald"/>
                  <a:ea typeface="Calibri"/>
                  <a:cs typeface="Calibri"/>
                </a:rPr>
                <a:t> </a:t>
              </a:r>
              <a:r>
                <a:rPr lang="en-US" sz="618">
                  <a:solidFill>
                    <a:schemeClr val="bg1">
                      <a:lumMod val="49000"/>
                    </a:schemeClr>
                  </a:solidFill>
                  <a:latin typeface="Oswald"/>
                  <a:ea typeface="Calibri"/>
                  <a:cs typeface="Calibri"/>
                </a:rPr>
                <a:t>graduate or professional degree</a:t>
              </a:r>
              <a:endParaRPr lang="en-US" sz="618">
                <a:solidFill>
                  <a:schemeClr val="bg1">
                    <a:lumMod val="49000"/>
                  </a:schemeClr>
                </a:solidFill>
                <a:latin typeface="Oswald"/>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D4EB0885-20AA-E1BF-D4C4-64EDFE13A8B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FE4CC4A-E801-642C-96FA-9CF090A454D8}"/>
              </a:ext>
            </a:extLst>
          </p:cNvPr>
          <p:cNvGrpSpPr/>
          <p:nvPr/>
        </p:nvGrpSpPr>
        <p:grpSpPr>
          <a:xfrm>
            <a:off x="347022" y="1021936"/>
            <a:ext cx="2874772" cy="333341"/>
            <a:chOff x="0" y="0"/>
            <a:chExt cx="665028" cy="77113"/>
          </a:xfrm>
        </p:grpSpPr>
        <p:sp>
          <p:nvSpPr>
            <p:cNvPr id="3" name="Freeform 3">
              <a:extLst>
                <a:ext uri="{FF2B5EF4-FFF2-40B4-BE49-F238E27FC236}">
                  <a16:creationId xmlns:a16="http://schemas.microsoft.com/office/drawing/2014/main" id="{6A9967C2-AB54-1560-CDF2-AAAC9687ACEE}"/>
                </a:ext>
              </a:extLst>
            </p:cNvPr>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4" name="TextBox 4">
              <a:extLst>
                <a:ext uri="{FF2B5EF4-FFF2-40B4-BE49-F238E27FC236}">
                  <a16:creationId xmlns:a16="http://schemas.microsoft.com/office/drawing/2014/main" id="{BBBF87EB-B094-DDEF-624A-FF02EEBB7A29}"/>
                </a:ext>
              </a:extLst>
            </p:cNvPr>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7" name="Freeform 7">
            <a:extLst>
              <a:ext uri="{FF2B5EF4-FFF2-40B4-BE49-F238E27FC236}">
                <a16:creationId xmlns:a16="http://schemas.microsoft.com/office/drawing/2014/main" id="{1682E3F6-0FB9-ADE2-D6CE-3E8F4753D275}"/>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sp>
        <p:nvSpPr>
          <p:cNvPr id="27" name="TextBox 5">
            <a:extLst>
              <a:ext uri="{FF2B5EF4-FFF2-40B4-BE49-F238E27FC236}">
                <a16:creationId xmlns:a16="http://schemas.microsoft.com/office/drawing/2014/main" id="{A5319683-4177-7092-69DA-2914162A3144}"/>
              </a:ext>
            </a:extLst>
          </p:cNvPr>
          <p:cNvSpPr txBox="1"/>
          <p:nvPr/>
        </p:nvSpPr>
        <p:spPr>
          <a:xfrm>
            <a:off x="143227" y="468692"/>
            <a:ext cx="5588728" cy="636969"/>
          </a:xfrm>
          <a:prstGeom prst="rect">
            <a:avLst/>
          </a:prstGeom>
        </p:spPr>
        <p:txBody>
          <a:bodyPr wrap="square" lIns="0" tIns="0" rIns="0" bIns="0" rtlCol="0" anchor="t">
            <a:spAutoFit/>
          </a:bodyPr>
          <a:lstStyle/>
          <a:p>
            <a:pPr algn="ctr">
              <a:lnSpc>
                <a:spcPts val="6127"/>
              </a:lnSpc>
              <a:spcBef>
                <a:spcPct val="0"/>
              </a:spcBef>
            </a:pPr>
            <a:r>
              <a:rPr lang="en-US" sz="4440" b="1" spc="62">
                <a:solidFill>
                  <a:srgbClr val="2C2D30"/>
                </a:solidFill>
                <a:latin typeface="Oswald Bold"/>
                <a:ea typeface="Oswald Bold"/>
                <a:cs typeface="Oswald Bold"/>
                <a:sym typeface="Oswald Bold"/>
              </a:rPr>
              <a:t>JOB OPPORTUNITIES</a:t>
            </a:r>
          </a:p>
        </p:txBody>
      </p:sp>
      <p:grpSp>
        <p:nvGrpSpPr>
          <p:cNvPr id="31" name="Group 6">
            <a:extLst>
              <a:ext uri="{FF2B5EF4-FFF2-40B4-BE49-F238E27FC236}">
                <a16:creationId xmlns:a16="http://schemas.microsoft.com/office/drawing/2014/main" id="{EBBB7964-D8BC-1FB9-4571-C3C913A1E4C4}"/>
              </a:ext>
            </a:extLst>
          </p:cNvPr>
          <p:cNvGrpSpPr/>
          <p:nvPr/>
        </p:nvGrpSpPr>
        <p:grpSpPr>
          <a:xfrm>
            <a:off x="2" y="2289609"/>
            <a:ext cx="6752226" cy="3830776"/>
            <a:chOff x="0" y="0"/>
            <a:chExt cx="16369034" cy="9286730"/>
          </a:xfrm>
        </p:grpSpPr>
        <p:sp>
          <p:nvSpPr>
            <p:cNvPr id="29" name="Freeform 7">
              <a:extLst>
                <a:ext uri="{FF2B5EF4-FFF2-40B4-BE49-F238E27FC236}">
                  <a16:creationId xmlns:a16="http://schemas.microsoft.com/office/drawing/2014/main" id="{37715B80-A3DE-C665-6D28-8A7CB1725EF4}"/>
                </a:ext>
              </a:extLst>
            </p:cNvPr>
            <p:cNvSpPr/>
            <p:nvPr/>
          </p:nvSpPr>
          <p:spPr>
            <a:xfrm>
              <a:off x="0" y="0"/>
              <a:ext cx="16369034" cy="9286730"/>
            </a:xfrm>
            <a:custGeom>
              <a:avLst/>
              <a:gdLst/>
              <a:ahLst/>
              <a:cxnLst/>
              <a:rect l="l" t="t" r="r" b="b"/>
              <a:pathLst>
                <a:path w="16369034" h="9286730">
                  <a:moveTo>
                    <a:pt x="0" y="0"/>
                  </a:moveTo>
                  <a:lnTo>
                    <a:pt x="16369034" y="0"/>
                  </a:lnTo>
                  <a:lnTo>
                    <a:pt x="16369034" y="9286730"/>
                  </a:lnTo>
                  <a:lnTo>
                    <a:pt x="0" y="9286730"/>
                  </a:lnTo>
                  <a:lnTo>
                    <a:pt x="0" y="0"/>
                  </a:lnTo>
                  <a:close/>
                </a:path>
              </a:pathLst>
            </a:custGeom>
            <a:blipFill>
              <a:blip r:embed="rId3"/>
              <a:stretch>
                <a:fillRect/>
              </a:stretch>
            </a:blipFill>
          </p:spPr>
          <p:txBody>
            <a:bodyPr/>
            <a:lstStyle/>
            <a:p>
              <a:endParaRPr lang="en-US" sz="618"/>
            </a:p>
          </p:txBody>
        </p:sp>
        <p:sp>
          <p:nvSpPr>
            <p:cNvPr id="30" name="Freeform 8">
              <a:extLst>
                <a:ext uri="{FF2B5EF4-FFF2-40B4-BE49-F238E27FC236}">
                  <a16:creationId xmlns:a16="http://schemas.microsoft.com/office/drawing/2014/main" id="{882664F7-4436-7ED8-1A55-263F985497C0}"/>
                </a:ext>
              </a:extLst>
            </p:cNvPr>
            <p:cNvSpPr/>
            <p:nvPr/>
          </p:nvSpPr>
          <p:spPr>
            <a:xfrm>
              <a:off x="861527" y="3451935"/>
              <a:ext cx="8810362" cy="908610"/>
            </a:xfrm>
            <a:custGeom>
              <a:avLst/>
              <a:gdLst/>
              <a:ahLst/>
              <a:cxnLst/>
              <a:rect l="l" t="t" r="r" b="b"/>
              <a:pathLst>
                <a:path w="8810362" h="908610">
                  <a:moveTo>
                    <a:pt x="0" y="0"/>
                  </a:moveTo>
                  <a:lnTo>
                    <a:pt x="8810361" y="0"/>
                  </a:lnTo>
                  <a:lnTo>
                    <a:pt x="8810361" y="908610"/>
                  </a:lnTo>
                  <a:lnTo>
                    <a:pt x="0" y="908610"/>
                  </a:lnTo>
                  <a:lnTo>
                    <a:pt x="0" y="0"/>
                  </a:lnTo>
                  <a:close/>
                </a:path>
              </a:pathLst>
            </a:custGeom>
            <a:blipFill>
              <a:blip r:embed="rId4"/>
              <a:stretch>
                <a:fillRect l="-3495" t="-631389" r="-3495"/>
              </a:stretch>
            </a:blipFill>
            <a:ln w="47625" cap="sq">
              <a:solidFill>
                <a:srgbClr val="DF0000"/>
              </a:solidFill>
              <a:prstDash val="solid"/>
              <a:miter/>
            </a:ln>
          </p:spPr>
          <p:txBody>
            <a:bodyPr/>
            <a:lstStyle/>
            <a:p>
              <a:endParaRPr lang="en-US" sz="618"/>
            </a:p>
          </p:txBody>
        </p:sp>
      </p:grpSp>
      <p:sp>
        <p:nvSpPr>
          <p:cNvPr id="33" name="Freeform 10">
            <a:extLst>
              <a:ext uri="{FF2B5EF4-FFF2-40B4-BE49-F238E27FC236}">
                <a16:creationId xmlns:a16="http://schemas.microsoft.com/office/drawing/2014/main" id="{D0537EDD-93AE-D676-6E91-29E19360502A}"/>
              </a:ext>
            </a:extLst>
          </p:cNvPr>
          <p:cNvSpPr/>
          <p:nvPr/>
        </p:nvSpPr>
        <p:spPr>
          <a:xfrm>
            <a:off x="6721580" y="1614363"/>
            <a:ext cx="3273063" cy="4946860"/>
          </a:xfrm>
          <a:custGeom>
            <a:avLst/>
            <a:gdLst/>
            <a:ahLst/>
            <a:cxnLst/>
            <a:rect l="l" t="t" r="r" b="b"/>
            <a:pathLst>
              <a:path w="1230549" h="1859834">
                <a:moveTo>
                  <a:pt x="0" y="0"/>
                </a:moveTo>
                <a:lnTo>
                  <a:pt x="1230549" y="0"/>
                </a:lnTo>
                <a:lnTo>
                  <a:pt x="1230549" y="1859834"/>
                </a:lnTo>
                <a:lnTo>
                  <a:pt x="0" y="1859834"/>
                </a:lnTo>
                <a:close/>
              </a:path>
            </a:pathLst>
          </a:custGeom>
          <a:solidFill>
            <a:srgbClr val="EFEFEF"/>
          </a:solidFill>
          <a:ln cap="sq">
            <a:noFill/>
            <a:prstDash val="solid"/>
            <a:miter/>
          </a:ln>
        </p:spPr>
        <p:txBody>
          <a:bodyPr/>
          <a:lstStyle/>
          <a:p>
            <a:endParaRPr lang="en-US" sz="618"/>
          </a:p>
        </p:txBody>
      </p:sp>
      <p:sp>
        <p:nvSpPr>
          <p:cNvPr id="35" name="TextBox 11">
            <a:extLst>
              <a:ext uri="{FF2B5EF4-FFF2-40B4-BE49-F238E27FC236}">
                <a16:creationId xmlns:a16="http://schemas.microsoft.com/office/drawing/2014/main" id="{14E5D9F6-68CA-CA32-D1B3-1DBEABA696A5}"/>
              </a:ext>
            </a:extLst>
          </p:cNvPr>
          <p:cNvSpPr txBox="1"/>
          <p:nvPr/>
        </p:nvSpPr>
        <p:spPr>
          <a:xfrm>
            <a:off x="6721580" y="1528812"/>
            <a:ext cx="3273063" cy="5200210"/>
          </a:xfrm>
          <a:prstGeom prst="rect">
            <a:avLst/>
          </a:prstGeom>
        </p:spPr>
        <p:txBody>
          <a:bodyPr lIns="0" tIns="0" rIns="0" bIns="0" rtlCol="0" anchor="ctr"/>
          <a:lstStyle/>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ADOBE</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APPLE</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ALPHABET</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NVIDIA</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NETFLEX</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INTEL</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META</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EBAY</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Cisco</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google</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PayPal</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Verifone</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Western Digital</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SAGE INTACCT</a:t>
            </a:r>
          </a:p>
          <a:p>
            <a:pPr marL="308728" lvl="1" indent="-154364">
              <a:lnSpc>
                <a:spcPts val="2216"/>
              </a:lnSpc>
              <a:buFont typeface="Arial"/>
              <a:buChar char="•"/>
            </a:pPr>
            <a:r>
              <a:rPr lang="en-US" sz="1429" b="1" spc="20">
                <a:solidFill>
                  <a:srgbClr val="2C2D30"/>
                </a:solidFill>
                <a:latin typeface="Oswald Bold"/>
                <a:ea typeface="Oswald Bold"/>
                <a:cs typeface="Oswald Bold"/>
                <a:sym typeface="Oswald Bold"/>
              </a:rPr>
              <a:t>CALYX SOFTWARE</a:t>
            </a:r>
          </a:p>
          <a:p>
            <a:pPr>
              <a:lnSpc>
                <a:spcPts val="5569"/>
              </a:lnSpc>
            </a:pPr>
            <a:r>
              <a:rPr lang="en-US" sz="2639" spc="37">
                <a:solidFill>
                  <a:srgbClr val="2C2D30"/>
                </a:solidFill>
                <a:latin typeface="Oswald"/>
                <a:ea typeface="Oswald"/>
                <a:cs typeface="Oswald"/>
                <a:sym typeface="Oswald"/>
              </a:rPr>
              <a:t>  </a:t>
            </a:r>
            <a:r>
              <a:rPr lang="en-US" sz="2639" b="1" spc="37">
                <a:solidFill>
                  <a:srgbClr val="2C2D30"/>
                </a:solidFill>
                <a:latin typeface="Oswald Bold"/>
                <a:ea typeface="Oswald Bold"/>
                <a:cs typeface="Oswald Bold"/>
                <a:sym typeface="Oswald Bold"/>
              </a:rPr>
              <a:t>AND MORE...</a:t>
            </a:r>
          </a:p>
        </p:txBody>
      </p:sp>
    </p:spTree>
    <p:extLst>
      <p:ext uri="{BB962C8B-B14F-4D97-AF65-F5344CB8AC3E}">
        <p14:creationId xmlns:p14="http://schemas.microsoft.com/office/powerpoint/2010/main" val="3675465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7320EACC-109B-0916-9B2D-BD94A337420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FA9C73B-2D21-7658-2D94-EBC5345EB92F}"/>
              </a:ext>
            </a:extLst>
          </p:cNvPr>
          <p:cNvGrpSpPr/>
          <p:nvPr/>
        </p:nvGrpSpPr>
        <p:grpSpPr>
          <a:xfrm>
            <a:off x="347022" y="1021936"/>
            <a:ext cx="2874772" cy="333341"/>
            <a:chOff x="0" y="0"/>
            <a:chExt cx="665028" cy="77113"/>
          </a:xfrm>
        </p:grpSpPr>
        <p:sp>
          <p:nvSpPr>
            <p:cNvPr id="3" name="Freeform 3">
              <a:extLst>
                <a:ext uri="{FF2B5EF4-FFF2-40B4-BE49-F238E27FC236}">
                  <a16:creationId xmlns:a16="http://schemas.microsoft.com/office/drawing/2014/main" id="{EBE4EE4E-9EB1-8F86-FAFC-7D78F6F002DD}"/>
                </a:ext>
              </a:extLst>
            </p:cNvPr>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4" name="TextBox 4">
              <a:extLst>
                <a:ext uri="{FF2B5EF4-FFF2-40B4-BE49-F238E27FC236}">
                  <a16:creationId xmlns:a16="http://schemas.microsoft.com/office/drawing/2014/main" id="{59DD887A-1DA3-15D6-F9E4-08EC3C02DBC8}"/>
                </a:ext>
              </a:extLst>
            </p:cNvPr>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7" name="Freeform 7">
            <a:extLst>
              <a:ext uri="{FF2B5EF4-FFF2-40B4-BE49-F238E27FC236}">
                <a16:creationId xmlns:a16="http://schemas.microsoft.com/office/drawing/2014/main" id="{A646E3F8-DB11-F5C2-3B47-DA0317048BC0}"/>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sp>
        <p:nvSpPr>
          <p:cNvPr id="6" name="TextBox 7">
            <a:extLst>
              <a:ext uri="{FF2B5EF4-FFF2-40B4-BE49-F238E27FC236}">
                <a16:creationId xmlns:a16="http://schemas.microsoft.com/office/drawing/2014/main" id="{E92AC4C7-411E-9BF2-DD2D-32E919BCE673}"/>
              </a:ext>
            </a:extLst>
          </p:cNvPr>
          <p:cNvSpPr txBox="1"/>
          <p:nvPr/>
        </p:nvSpPr>
        <p:spPr>
          <a:xfrm>
            <a:off x="144562" y="699754"/>
            <a:ext cx="5588728" cy="641201"/>
          </a:xfrm>
          <a:prstGeom prst="rect">
            <a:avLst/>
          </a:prstGeom>
        </p:spPr>
        <p:txBody>
          <a:bodyPr wrap="square" lIns="0" tIns="0" rIns="0" bIns="0" rtlCol="0" anchor="t">
            <a:spAutoFit/>
          </a:bodyPr>
          <a:lstStyle/>
          <a:p>
            <a:pPr algn="ctr">
              <a:lnSpc>
                <a:spcPts val="4989"/>
              </a:lnSpc>
              <a:spcBef>
                <a:spcPct val="0"/>
              </a:spcBef>
            </a:pPr>
            <a:r>
              <a:rPr lang="en-US" sz="4400" b="1" spc="62">
                <a:solidFill>
                  <a:srgbClr val="2C2D30"/>
                </a:solidFill>
                <a:latin typeface="Oswald Bold"/>
                <a:sym typeface="Oswald Bold"/>
              </a:rPr>
              <a:t>San Jose City Hall</a:t>
            </a:r>
            <a:endParaRPr lang="en-US"/>
          </a:p>
        </p:txBody>
      </p:sp>
      <p:pic>
        <p:nvPicPr>
          <p:cNvPr id="5" name="Picture 4" descr="A building with a dome and a flag pole&#10;&#10;AI-generated content may be incorrect.">
            <a:extLst>
              <a:ext uri="{FF2B5EF4-FFF2-40B4-BE49-F238E27FC236}">
                <a16:creationId xmlns:a16="http://schemas.microsoft.com/office/drawing/2014/main" id="{19207F32-8A3E-9965-695A-4E1966D47BA8}"/>
              </a:ext>
            </a:extLst>
          </p:cNvPr>
          <p:cNvPicPr>
            <a:picLocks noChangeAspect="1"/>
          </p:cNvPicPr>
          <p:nvPr/>
        </p:nvPicPr>
        <p:blipFill>
          <a:blip r:embed="rId3"/>
          <a:stretch>
            <a:fillRect/>
          </a:stretch>
        </p:blipFill>
        <p:spPr>
          <a:xfrm>
            <a:off x="1494182" y="1775613"/>
            <a:ext cx="6651419" cy="5205678"/>
          </a:xfrm>
          <a:prstGeom prst="rect">
            <a:avLst/>
          </a:prstGeom>
        </p:spPr>
      </p:pic>
    </p:spTree>
    <p:extLst>
      <p:ext uri="{BB962C8B-B14F-4D97-AF65-F5344CB8AC3E}">
        <p14:creationId xmlns:p14="http://schemas.microsoft.com/office/powerpoint/2010/main" val="86244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485F2C7D-B2C2-B2A3-84CC-C2BDC50D634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FD86645-2B59-B3BD-BAD5-DBB0D4CC6BC6}"/>
              </a:ext>
            </a:extLst>
          </p:cNvPr>
          <p:cNvGrpSpPr/>
          <p:nvPr/>
        </p:nvGrpSpPr>
        <p:grpSpPr>
          <a:xfrm>
            <a:off x="347022" y="1021936"/>
            <a:ext cx="2874772" cy="333341"/>
            <a:chOff x="0" y="0"/>
            <a:chExt cx="665028" cy="77113"/>
          </a:xfrm>
        </p:grpSpPr>
        <p:sp>
          <p:nvSpPr>
            <p:cNvPr id="3" name="Freeform 3">
              <a:extLst>
                <a:ext uri="{FF2B5EF4-FFF2-40B4-BE49-F238E27FC236}">
                  <a16:creationId xmlns:a16="http://schemas.microsoft.com/office/drawing/2014/main" id="{3E1DDAEA-A06F-8382-F4E9-063910C45DDF}"/>
                </a:ext>
              </a:extLst>
            </p:cNvPr>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4" name="TextBox 4">
              <a:extLst>
                <a:ext uri="{FF2B5EF4-FFF2-40B4-BE49-F238E27FC236}">
                  <a16:creationId xmlns:a16="http://schemas.microsoft.com/office/drawing/2014/main" id="{4E162D15-4F60-8C68-AF82-D87F0B3EEE66}"/>
                </a:ext>
              </a:extLst>
            </p:cNvPr>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7" name="Freeform 7">
            <a:extLst>
              <a:ext uri="{FF2B5EF4-FFF2-40B4-BE49-F238E27FC236}">
                <a16:creationId xmlns:a16="http://schemas.microsoft.com/office/drawing/2014/main" id="{EC556206-FC2A-2DC7-D28B-F314E018C4BB}"/>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sp>
        <p:nvSpPr>
          <p:cNvPr id="6" name="TextBox 7">
            <a:extLst>
              <a:ext uri="{FF2B5EF4-FFF2-40B4-BE49-F238E27FC236}">
                <a16:creationId xmlns:a16="http://schemas.microsoft.com/office/drawing/2014/main" id="{898926F1-D145-903B-6603-CFB2AF6F0348}"/>
              </a:ext>
            </a:extLst>
          </p:cNvPr>
          <p:cNvSpPr txBox="1"/>
          <p:nvPr/>
        </p:nvSpPr>
        <p:spPr>
          <a:xfrm>
            <a:off x="144562" y="699754"/>
            <a:ext cx="7266854" cy="641201"/>
          </a:xfrm>
          <a:prstGeom prst="rect">
            <a:avLst/>
          </a:prstGeom>
        </p:spPr>
        <p:txBody>
          <a:bodyPr wrap="square" lIns="0" tIns="0" rIns="0" bIns="0" rtlCol="0" anchor="t">
            <a:spAutoFit/>
          </a:bodyPr>
          <a:lstStyle/>
          <a:p>
            <a:pPr algn="ctr">
              <a:lnSpc>
                <a:spcPts val="4989"/>
              </a:lnSpc>
              <a:spcBef>
                <a:spcPct val="0"/>
              </a:spcBef>
            </a:pPr>
            <a:r>
              <a:rPr lang="en-US" sz="4400" b="1" spc="62">
                <a:solidFill>
                  <a:srgbClr val="2C2D30"/>
                </a:solidFill>
                <a:latin typeface="Oswald Bold"/>
                <a:sym typeface="Oswald Bold"/>
              </a:rPr>
              <a:t>San Jose State University</a:t>
            </a:r>
            <a:endParaRPr lang="en-US"/>
          </a:p>
        </p:txBody>
      </p:sp>
      <p:pic>
        <p:nvPicPr>
          <p:cNvPr id="8" name="Picture 7" descr="A city with many buildings&#10;&#10;AI-generated content may be incorrect.">
            <a:extLst>
              <a:ext uri="{FF2B5EF4-FFF2-40B4-BE49-F238E27FC236}">
                <a16:creationId xmlns:a16="http://schemas.microsoft.com/office/drawing/2014/main" id="{056B65E9-D3C6-538F-00F5-6DA20EF314DC}"/>
              </a:ext>
            </a:extLst>
          </p:cNvPr>
          <p:cNvPicPr>
            <a:picLocks noChangeAspect="1"/>
          </p:cNvPicPr>
          <p:nvPr/>
        </p:nvPicPr>
        <p:blipFill>
          <a:blip r:embed="rId3"/>
          <a:stretch>
            <a:fillRect/>
          </a:stretch>
        </p:blipFill>
        <p:spPr>
          <a:xfrm>
            <a:off x="1902481" y="2189617"/>
            <a:ext cx="6746443" cy="3841675"/>
          </a:xfrm>
          <a:prstGeom prst="rect">
            <a:avLst/>
          </a:prstGeom>
        </p:spPr>
      </p:pic>
    </p:spTree>
    <p:extLst>
      <p:ext uri="{BB962C8B-B14F-4D97-AF65-F5344CB8AC3E}">
        <p14:creationId xmlns:p14="http://schemas.microsoft.com/office/powerpoint/2010/main" val="3069388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90445" y="-6100"/>
            <a:ext cx="13828445" cy="7778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sz="618"/>
          </a:p>
        </p:txBody>
      </p:sp>
      <p:grpSp>
        <p:nvGrpSpPr>
          <p:cNvPr id="3" name="Group 3"/>
          <p:cNvGrpSpPr/>
          <p:nvPr/>
        </p:nvGrpSpPr>
        <p:grpSpPr>
          <a:xfrm>
            <a:off x="3884383" y="823610"/>
            <a:ext cx="2289636" cy="6076472"/>
            <a:chOff x="0" y="0"/>
            <a:chExt cx="803938" cy="2133574"/>
          </a:xfrm>
        </p:grpSpPr>
        <p:sp>
          <p:nvSpPr>
            <p:cNvPr id="4" name="Freeform 4"/>
            <p:cNvSpPr/>
            <p:nvPr/>
          </p:nvSpPr>
          <p:spPr>
            <a:xfrm>
              <a:off x="0" y="0"/>
              <a:ext cx="803938" cy="2133574"/>
            </a:xfrm>
            <a:custGeom>
              <a:avLst/>
              <a:gdLst/>
              <a:ahLst/>
              <a:cxnLst/>
              <a:rect l="l" t="t" r="r" b="b"/>
              <a:pathLst>
                <a:path w="803938" h="2133574">
                  <a:moveTo>
                    <a:pt x="0" y="0"/>
                  </a:moveTo>
                  <a:lnTo>
                    <a:pt x="803938" y="0"/>
                  </a:lnTo>
                  <a:lnTo>
                    <a:pt x="803938" y="2133574"/>
                  </a:lnTo>
                  <a:lnTo>
                    <a:pt x="0" y="2133574"/>
                  </a:lnTo>
                  <a:close/>
                </a:path>
              </a:pathLst>
            </a:custGeom>
            <a:solidFill>
              <a:srgbClr val="FFFFFF"/>
            </a:solidFill>
            <a:ln w="57150" cap="sq">
              <a:solidFill>
                <a:srgbClr val="FFFFFF"/>
              </a:solidFill>
              <a:prstDash val="solid"/>
              <a:miter/>
            </a:ln>
          </p:spPr>
          <p:txBody>
            <a:bodyPr/>
            <a:lstStyle/>
            <a:p>
              <a:endParaRPr lang="en-US" sz="618"/>
            </a:p>
          </p:txBody>
        </p:sp>
        <p:sp>
          <p:nvSpPr>
            <p:cNvPr id="5" name="TextBox 5"/>
            <p:cNvSpPr txBox="1"/>
            <p:nvPr/>
          </p:nvSpPr>
          <p:spPr>
            <a:xfrm>
              <a:off x="0" y="-114300"/>
              <a:ext cx="803938" cy="2247874"/>
            </a:xfrm>
            <a:prstGeom prst="rect">
              <a:avLst/>
            </a:prstGeom>
          </p:spPr>
          <p:txBody>
            <a:bodyPr lIns="0" tIns="0" rIns="0" bIns="0" rtlCol="0" anchor="ctr"/>
            <a:lstStyle/>
            <a:p>
              <a:pPr algn="ctr">
                <a:lnSpc>
                  <a:spcPts val="4682"/>
                </a:lnSpc>
                <a:spcBef>
                  <a:spcPct val="0"/>
                </a:spcBef>
              </a:pPr>
              <a:endParaRPr sz="618"/>
            </a:p>
          </p:txBody>
        </p:sp>
      </p:grpSp>
      <p:grpSp>
        <p:nvGrpSpPr>
          <p:cNvPr id="6" name="Group 6"/>
          <p:cNvGrpSpPr/>
          <p:nvPr/>
        </p:nvGrpSpPr>
        <p:grpSpPr>
          <a:xfrm>
            <a:off x="2836918" y="2198686"/>
            <a:ext cx="4384564" cy="3791086"/>
            <a:chOff x="0" y="0"/>
            <a:chExt cx="1014292" cy="877001"/>
          </a:xfrm>
        </p:grpSpPr>
        <p:sp>
          <p:nvSpPr>
            <p:cNvPr id="7" name="Freeform 7"/>
            <p:cNvSpPr/>
            <p:nvPr/>
          </p:nvSpPr>
          <p:spPr>
            <a:xfrm>
              <a:off x="0" y="0"/>
              <a:ext cx="1014292" cy="877001"/>
            </a:xfrm>
            <a:custGeom>
              <a:avLst/>
              <a:gdLst/>
              <a:ahLst/>
              <a:cxnLst/>
              <a:rect l="l" t="t" r="r" b="b"/>
              <a:pathLst>
                <a:path w="1014292" h="877001">
                  <a:moveTo>
                    <a:pt x="0" y="0"/>
                  </a:moveTo>
                  <a:lnTo>
                    <a:pt x="1014292" y="0"/>
                  </a:lnTo>
                  <a:lnTo>
                    <a:pt x="1014292" y="877001"/>
                  </a:lnTo>
                  <a:lnTo>
                    <a:pt x="0" y="877001"/>
                  </a:lnTo>
                  <a:close/>
                </a:path>
              </a:pathLst>
            </a:custGeom>
            <a:solidFill>
              <a:srgbClr val="FFCB13">
                <a:alpha val="82745"/>
              </a:srgbClr>
            </a:solidFill>
            <a:ln cap="sq">
              <a:noFill/>
              <a:prstDash val="solid"/>
              <a:miter/>
            </a:ln>
          </p:spPr>
          <p:txBody>
            <a:bodyPr/>
            <a:lstStyle/>
            <a:p>
              <a:endParaRPr lang="en-US" sz="618"/>
            </a:p>
          </p:txBody>
        </p:sp>
        <p:sp>
          <p:nvSpPr>
            <p:cNvPr id="8" name="TextBox 8"/>
            <p:cNvSpPr txBox="1"/>
            <p:nvPr/>
          </p:nvSpPr>
          <p:spPr>
            <a:xfrm>
              <a:off x="0" y="-19050"/>
              <a:ext cx="1014292" cy="896051"/>
            </a:xfrm>
            <a:prstGeom prst="rect">
              <a:avLst/>
            </a:prstGeom>
          </p:spPr>
          <p:txBody>
            <a:bodyPr lIns="27940" tIns="27940" rIns="27940" bIns="27940" rtlCol="0" anchor="ctr"/>
            <a:lstStyle/>
            <a:p>
              <a:pPr algn="ctr">
                <a:lnSpc>
                  <a:spcPts val="1572"/>
                </a:lnSpc>
                <a:spcBef>
                  <a:spcPct val="0"/>
                </a:spcBef>
              </a:pPr>
              <a:endParaRPr sz="618"/>
            </a:p>
          </p:txBody>
        </p:sp>
      </p:grpSp>
      <p:grpSp>
        <p:nvGrpSpPr>
          <p:cNvPr id="9" name="Group 9"/>
          <p:cNvGrpSpPr/>
          <p:nvPr/>
        </p:nvGrpSpPr>
        <p:grpSpPr>
          <a:xfrm>
            <a:off x="3115166" y="2396873"/>
            <a:ext cx="3896563" cy="3346002"/>
            <a:chOff x="0" y="0"/>
            <a:chExt cx="1368163" cy="1174850"/>
          </a:xfrm>
        </p:grpSpPr>
        <p:sp>
          <p:nvSpPr>
            <p:cNvPr id="10" name="Freeform 10"/>
            <p:cNvSpPr/>
            <p:nvPr/>
          </p:nvSpPr>
          <p:spPr>
            <a:xfrm>
              <a:off x="0" y="0"/>
              <a:ext cx="1368163" cy="1174850"/>
            </a:xfrm>
            <a:custGeom>
              <a:avLst/>
              <a:gdLst/>
              <a:ahLst/>
              <a:cxnLst/>
              <a:rect l="l" t="t" r="r" b="b"/>
              <a:pathLst>
                <a:path w="1368163" h="1174850">
                  <a:moveTo>
                    <a:pt x="0" y="0"/>
                  </a:moveTo>
                  <a:lnTo>
                    <a:pt x="1368163" y="0"/>
                  </a:lnTo>
                  <a:lnTo>
                    <a:pt x="1368163" y="1174850"/>
                  </a:lnTo>
                  <a:lnTo>
                    <a:pt x="0" y="1174850"/>
                  </a:lnTo>
                  <a:close/>
                </a:path>
              </a:pathLst>
            </a:custGeom>
            <a:solidFill>
              <a:srgbClr val="000000">
                <a:alpha val="0"/>
              </a:srgbClr>
            </a:solidFill>
            <a:ln w="57150" cap="sq">
              <a:solidFill>
                <a:srgbClr val="FFFFFF"/>
              </a:solidFill>
              <a:prstDash val="solid"/>
              <a:miter/>
            </a:ln>
          </p:spPr>
          <p:txBody>
            <a:bodyPr/>
            <a:lstStyle/>
            <a:p>
              <a:endParaRPr lang="en-US" sz="618"/>
            </a:p>
          </p:txBody>
        </p:sp>
        <p:sp>
          <p:nvSpPr>
            <p:cNvPr id="11" name="TextBox 11"/>
            <p:cNvSpPr txBox="1"/>
            <p:nvPr/>
          </p:nvSpPr>
          <p:spPr>
            <a:xfrm>
              <a:off x="0" y="-114300"/>
              <a:ext cx="1368163" cy="1289150"/>
            </a:xfrm>
            <a:prstGeom prst="rect">
              <a:avLst/>
            </a:prstGeom>
          </p:spPr>
          <p:txBody>
            <a:bodyPr lIns="0" tIns="0" rIns="0" bIns="0" rtlCol="0" anchor="ctr"/>
            <a:lstStyle/>
            <a:p>
              <a:pPr algn="ctr">
                <a:lnSpc>
                  <a:spcPts val="4682"/>
                </a:lnSpc>
                <a:spcBef>
                  <a:spcPct val="0"/>
                </a:spcBef>
              </a:pPr>
              <a:endParaRPr sz="618"/>
            </a:p>
          </p:txBody>
        </p:sp>
      </p:grpSp>
      <p:grpSp>
        <p:nvGrpSpPr>
          <p:cNvPr id="13" name="Group 13"/>
          <p:cNvGrpSpPr/>
          <p:nvPr/>
        </p:nvGrpSpPr>
        <p:grpSpPr>
          <a:xfrm>
            <a:off x="3047481" y="3403813"/>
            <a:ext cx="8196246" cy="1820327"/>
            <a:chOff x="0" y="0"/>
            <a:chExt cx="19869687" cy="4412915"/>
          </a:xfrm>
        </p:grpSpPr>
        <p:sp>
          <p:nvSpPr>
            <p:cNvPr id="14" name="Freeform 14"/>
            <p:cNvSpPr/>
            <p:nvPr/>
          </p:nvSpPr>
          <p:spPr>
            <a:xfrm>
              <a:off x="2956803" y="0"/>
              <a:ext cx="8251587" cy="2904171"/>
            </a:xfrm>
            <a:custGeom>
              <a:avLst/>
              <a:gdLst/>
              <a:ahLst/>
              <a:cxnLst/>
              <a:rect l="l" t="t" r="r" b="b"/>
              <a:pathLst>
                <a:path w="8251587" h="2904171">
                  <a:moveTo>
                    <a:pt x="0" y="0"/>
                  </a:moveTo>
                  <a:lnTo>
                    <a:pt x="8251587" y="0"/>
                  </a:lnTo>
                  <a:lnTo>
                    <a:pt x="8251587" y="2904171"/>
                  </a:lnTo>
                  <a:lnTo>
                    <a:pt x="0" y="2904171"/>
                  </a:lnTo>
                  <a:lnTo>
                    <a:pt x="0" y="0"/>
                  </a:lnTo>
                  <a:close/>
                </a:path>
              </a:pathLst>
            </a:custGeom>
            <a:blipFill>
              <a:blip r:embed="rId3"/>
              <a:stretch>
                <a:fillRect l="-62922" t="-104296" b="-74027"/>
              </a:stretch>
            </a:blipFill>
          </p:spPr>
          <p:txBody>
            <a:bodyPr/>
            <a:lstStyle/>
            <a:p>
              <a:endParaRPr lang="en-US" sz="618"/>
            </a:p>
          </p:txBody>
        </p:sp>
        <p:sp>
          <p:nvSpPr>
            <p:cNvPr id="15" name="TextBox 15"/>
            <p:cNvSpPr txBox="1"/>
            <p:nvPr/>
          </p:nvSpPr>
          <p:spPr>
            <a:xfrm>
              <a:off x="2956805" y="1595203"/>
              <a:ext cx="16912882" cy="1449038"/>
            </a:xfrm>
            <a:prstGeom prst="rect">
              <a:avLst/>
            </a:prstGeom>
          </p:spPr>
          <p:txBody>
            <a:bodyPr lIns="0" tIns="0" rIns="0" bIns="0" rtlCol="0" anchor="t">
              <a:spAutoFit/>
            </a:bodyPr>
            <a:lstStyle/>
            <a:p>
              <a:pPr>
                <a:lnSpc>
                  <a:spcPts val="2423"/>
                </a:lnSpc>
              </a:pPr>
              <a:endParaRPr lang="en-US" sz="1843">
                <a:solidFill>
                  <a:srgbClr val="5F0101"/>
                </a:solidFill>
                <a:latin typeface="Roboto"/>
                <a:ea typeface="Roboto"/>
                <a:cs typeface="Roboto"/>
              </a:endParaRPr>
            </a:p>
            <a:p>
              <a:pPr>
                <a:lnSpc>
                  <a:spcPts val="2423"/>
                </a:lnSpc>
              </a:pPr>
              <a:endParaRPr lang="en-US" sz="1843">
                <a:solidFill>
                  <a:srgbClr val="5F0101"/>
                </a:solidFill>
                <a:latin typeface="Roboto"/>
                <a:ea typeface="Roboto"/>
                <a:cs typeface="Roboto"/>
              </a:endParaRPr>
            </a:p>
          </p:txBody>
        </p:sp>
        <p:sp>
          <p:nvSpPr>
            <p:cNvPr id="16" name="AutoShape 16"/>
            <p:cNvSpPr/>
            <p:nvPr/>
          </p:nvSpPr>
          <p:spPr>
            <a:xfrm flipV="1">
              <a:off x="2569743" y="525797"/>
              <a:ext cx="0" cy="3887118"/>
            </a:xfrm>
            <a:prstGeom prst="line">
              <a:avLst/>
            </a:prstGeom>
            <a:ln w="56089" cap="flat">
              <a:solidFill>
                <a:srgbClr val="5F0000"/>
              </a:solidFill>
              <a:prstDash val="solid"/>
              <a:headEnd type="none" w="sm" len="sm"/>
              <a:tailEnd type="none" w="sm" len="sm"/>
            </a:ln>
          </p:spPr>
          <p:txBody>
            <a:bodyPr/>
            <a:lstStyle/>
            <a:p>
              <a:endParaRPr lang="en-US" sz="618"/>
            </a:p>
          </p:txBody>
        </p:sp>
        <p:sp>
          <p:nvSpPr>
            <p:cNvPr id="17" name="Freeform 17"/>
            <p:cNvSpPr/>
            <p:nvPr/>
          </p:nvSpPr>
          <p:spPr>
            <a:xfrm>
              <a:off x="0" y="525797"/>
              <a:ext cx="2182683" cy="2904171"/>
            </a:xfrm>
            <a:custGeom>
              <a:avLst/>
              <a:gdLst/>
              <a:ahLst/>
              <a:cxnLst/>
              <a:rect l="l" t="t" r="r" b="b"/>
              <a:pathLst>
                <a:path w="2182683" h="2904171">
                  <a:moveTo>
                    <a:pt x="0" y="0"/>
                  </a:moveTo>
                  <a:lnTo>
                    <a:pt x="2182683" y="0"/>
                  </a:lnTo>
                  <a:lnTo>
                    <a:pt x="2182683" y="2904171"/>
                  </a:lnTo>
                  <a:lnTo>
                    <a:pt x="0" y="2904171"/>
                  </a:lnTo>
                  <a:lnTo>
                    <a:pt x="0" y="0"/>
                  </a:lnTo>
                  <a:close/>
                </a:path>
              </a:pathLst>
            </a:custGeom>
            <a:blipFill>
              <a:blip r:embed="rId3"/>
              <a:stretch>
                <a:fillRect l="-106742" t="-104296" r="-409181" b="-74027"/>
              </a:stretch>
            </a:blipFill>
          </p:spPr>
          <p:txBody>
            <a:bodyPr/>
            <a:lstStyle/>
            <a:p>
              <a:endParaRPr lang="en-US" sz="618"/>
            </a:p>
          </p:txBody>
        </p:sp>
      </p:grpSp>
      <p:sp>
        <p:nvSpPr>
          <p:cNvPr id="18" name="TextBox 17">
            <a:extLst>
              <a:ext uri="{FF2B5EF4-FFF2-40B4-BE49-F238E27FC236}">
                <a16:creationId xmlns:a16="http://schemas.microsoft.com/office/drawing/2014/main" id="{972CA5B4-8C42-8545-2447-78C524B8D52E}"/>
              </a:ext>
            </a:extLst>
          </p:cNvPr>
          <p:cNvSpPr txBox="1"/>
          <p:nvPr/>
        </p:nvSpPr>
        <p:spPr>
          <a:xfrm>
            <a:off x="4307631" y="4105883"/>
            <a:ext cx="2312125" cy="627479"/>
          </a:xfrm>
          <a:prstGeom prst="rect">
            <a:avLst/>
          </a:prstGeom>
        </p:spPr>
        <p:txBody>
          <a:bodyPr wrap="square" lIns="0" tIns="0" rIns="0" bIns="0" rtlCol="0" anchor="t">
            <a:spAutoFit/>
          </a:bodyPr>
          <a:lstStyle/>
          <a:p>
            <a:pPr>
              <a:spcBef>
                <a:spcPct val="0"/>
              </a:spcBef>
            </a:pPr>
            <a:r>
              <a:rPr lang="en-US" sz="1540">
                <a:solidFill>
                  <a:srgbClr val="5F0101"/>
                </a:solidFill>
                <a:latin typeface="Roboto"/>
                <a:ea typeface="Roboto"/>
                <a:cs typeface="Roboto"/>
                <a:sym typeface="Roboto"/>
              </a:rPr>
              <a:t>CA DRE </a:t>
            </a:r>
            <a:r>
              <a:rPr lang="en-US" sz="1540" err="1">
                <a:solidFill>
                  <a:srgbClr val="5F0101"/>
                </a:solidFill>
                <a:latin typeface="Roboto"/>
                <a:ea typeface="Roboto"/>
                <a:cs typeface="Roboto"/>
                <a:sym typeface="Roboto"/>
              </a:rPr>
              <a:t>Lic</a:t>
            </a:r>
            <a:r>
              <a:rPr lang="en-US" sz="1540">
                <a:solidFill>
                  <a:srgbClr val="5F0101"/>
                </a:solidFill>
                <a:latin typeface="Roboto"/>
                <a:ea typeface="Roboto"/>
                <a:cs typeface="Roboto"/>
                <a:sym typeface="Roboto"/>
              </a:rPr>
              <a:t>. 02250937</a:t>
            </a:r>
            <a:br>
              <a:rPr lang="en-US" sz="1540">
                <a:solidFill>
                  <a:srgbClr val="5F0101"/>
                </a:solidFill>
                <a:latin typeface="Roboto"/>
                <a:ea typeface="Roboto"/>
                <a:cs typeface="Roboto"/>
                <a:sym typeface="Roboto"/>
              </a:rPr>
            </a:br>
            <a:r>
              <a:rPr lang="en-US" sz="1540">
                <a:solidFill>
                  <a:srgbClr val="5F0101"/>
                </a:solidFill>
                <a:latin typeface="Roboto"/>
                <a:ea typeface="Roboto"/>
                <a:cs typeface="Roboto"/>
                <a:sym typeface="Roboto"/>
              </a:rPr>
              <a:t>Branden Lee</a:t>
            </a:r>
            <a:br>
              <a:rPr lang="en-US" sz="1540">
                <a:solidFill>
                  <a:srgbClr val="5F0101"/>
                </a:solidFill>
                <a:latin typeface="Roboto"/>
                <a:ea typeface="Roboto"/>
                <a:cs typeface="Roboto"/>
                <a:sym typeface="Roboto"/>
              </a:rPr>
            </a:br>
            <a:r>
              <a:rPr lang="en-US" sz="1540">
                <a:solidFill>
                  <a:srgbClr val="5F0101"/>
                </a:solidFill>
                <a:latin typeface="Roboto"/>
                <a:ea typeface="Roboto"/>
                <a:cs typeface="Roboto"/>
                <a:sym typeface="Roboto"/>
              </a:rPr>
              <a:t>CA DRE </a:t>
            </a:r>
            <a:r>
              <a:rPr lang="en-US" sz="1540" err="1">
                <a:solidFill>
                  <a:srgbClr val="5F0101"/>
                </a:solidFill>
                <a:latin typeface="Roboto"/>
                <a:ea typeface="Roboto"/>
                <a:cs typeface="Roboto"/>
                <a:sym typeface="Roboto"/>
              </a:rPr>
              <a:t>Lic</a:t>
            </a:r>
            <a:r>
              <a:rPr lang="en-US" sz="1540">
                <a:solidFill>
                  <a:srgbClr val="5F0101"/>
                </a:solidFill>
                <a:latin typeface="Roboto"/>
                <a:ea typeface="Roboto"/>
                <a:cs typeface="Roboto"/>
                <a:sym typeface="Roboto"/>
              </a:rPr>
              <a:t>. 02004029</a:t>
            </a:r>
          </a:p>
        </p:txBody>
      </p:sp>
    </p:spTree>
    <p:extLst>
      <p:ext uri="{BB962C8B-B14F-4D97-AF65-F5344CB8AC3E}">
        <p14:creationId xmlns:p14="http://schemas.microsoft.com/office/powerpoint/2010/main" val="1691171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AC2F29A5-8120-9711-5E00-4FAD51C5C94F}"/>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B42355A0-1851-5A64-44F7-A44B4EF5E670}"/>
              </a:ext>
            </a:extLst>
          </p:cNvPr>
          <p:cNvSpPr/>
          <p:nvPr/>
        </p:nvSpPr>
        <p:spPr>
          <a:xfrm>
            <a:off x="8548406"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sp>
        <p:nvSpPr>
          <p:cNvPr id="11" name="Freeform 11">
            <a:extLst>
              <a:ext uri="{FF2B5EF4-FFF2-40B4-BE49-F238E27FC236}">
                <a16:creationId xmlns:a16="http://schemas.microsoft.com/office/drawing/2014/main" id="{DB38F9C0-091A-0572-BB22-2C2A6891043F}"/>
              </a:ext>
            </a:extLst>
          </p:cNvPr>
          <p:cNvSpPr/>
          <p:nvPr/>
        </p:nvSpPr>
        <p:spPr>
          <a:xfrm>
            <a:off x="5865009" y="2670811"/>
            <a:ext cx="3800610" cy="3940504"/>
          </a:xfrm>
          <a:custGeom>
            <a:avLst/>
            <a:gdLst/>
            <a:ahLst/>
            <a:cxnLst/>
            <a:rect l="l" t="t" r="r" b="b"/>
            <a:pathLst>
              <a:path w="1428887" h="1481482">
                <a:moveTo>
                  <a:pt x="0" y="0"/>
                </a:moveTo>
                <a:lnTo>
                  <a:pt x="1428887" y="0"/>
                </a:lnTo>
                <a:lnTo>
                  <a:pt x="1428887" y="1481482"/>
                </a:lnTo>
                <a:lnTo>
                  <a:pt x="0" y="1481482"/>
                </a:lnTo>
                <a:close/>
              </a:path>
            </a:pathLst>
          </a:custGeom>
          <a:solidFill>
            <a:srgbClr val="000000">
              <a:alpha val="0"/>
            </a:srgbClr>
          </a:solidFill>
          <a:ln cap="sq">
            <a:noFill/>
            <a:prstDash val="solid"/>
            <a:miter/>
          </a:ln>
        </p:spPr>
        <p:txBody>
          <a:bodyPr/>
          <a:lstStyle/>
          <a:p>
            <a:endParaRPr lang="en-US" sz="618"/>
          </a:p>
        </p:txBody>
      </p:sp>
      <p:sp>
        <p:nvSpPr>
          <p:cNvPr id="13" name="Freeform 3">
            <a:extLst>
              <a:ext uri="{FF2B5EF4-FFF2-40B4-BE49-F238E27FC236}">
                <a16:creationId xmlns:a16="http://schemas.microsoft.com/office/drawing/2014/main" id="{04F6F906-3620-B062-7875-812BC1360383}"/>
              </a:ext>
            </a:extLst>
          </p:cNvPr>
          <p:cNvSpPr/>
          <p:nvPr/>
        </p:nvSpPr>
        <p:spPr>
          <a:xfrm rot="5400000">
            <a:off x="4368622" y="1856798"/>
            <a:ext cx="5981104" cy="4859267"/>
          </a:xfrm>
          <a:custGeom>
            <a:avLst/>
            <a:gdLst/>
            <a:ahLst/>
            <a:cxnLst/>
            <a:rect l="l" t="t" r="r" b="b"/>
            <a:pathLst>
              <a:path w="1985661" h="484660">
                <a:moveTo>
                  <a:pt x="0" y="0"/>
                </a:moveTo>
                <a:lnTo>
                  <a:pt x="1985661" y="0"/>
                </a:lnTo>
                <a:lnTo>
                  <a:pt x="1985661" y="484660"/>
                </a:lnTo>
                <a:lnTo>
                  <a:pt x="0" y="484660"/>
                </a:lnTo>
                <a:close/>
              </a:path>
            </a:pathLst>
          </a:custGeom>
          <a:solidFill>
            <a:srgbClr val="FFCB13">
              <a:alpha val="91765"/>
            </a:srgbClr>
          </a:solidFill>
        </p:spPr>
        <p:txBody>
          <a:bodyPr/>
          <a:lstStyle/>
          <a:p>
            <a:endParaRPr lang="en-US" sz="618"/>
          </a:p>
        </p:txBody>
      </p:sp>
      <p:graphicFrame>
        <p:nvGraphicFramePr>
          <p:cNvPr id="15" name="Table 14">
            <a:extLst>
              <a:ext uri="{FF2B5EF4-FFF2-40B4-BE49-F238E27FC236}">
                <a16:creationId xmlns:a16="http://schemas.microsoft.com/office/drawing/2014/main" id="{65812F86-509E-0943-969C-DB7A075CA60C}"/>
              </a:ext>
            </a:extLst>
          </p:cNvPr>
          <p:cNvGraphicFramePr>
            <a:graphicFrameLocks noGrp="1"/>
          </p:cNvGraphicFramePr>
          <p:nvPr>
            <p:extLst>
              <p:ext uri="{D42A27DB-BD31-4B8C-83A1-F6EECF244321}">
                <p14:modId xmlns:p14="http://schemas.microsoft.com/office/powerpoint/2010/main" val="2073615930"/>
              </p:ext>
            </p:extLst>
          </p:nvPr>
        </p:nvGraphicFramePr>
        <p:xfrm>
          <a:off x="5029200" y="1504950"/>
          <a:ext cx="4839452" cy="5931122"/>
        </p:xfrm>
        <a:graphic>
          <a:graphicData uri="http://schemas.openxmlformats.org/drawingml/2006/table">
            <a:tbl>
              <a:tblPr firstRow="1" bandRow="1">
                <a:tableStyleId>{5C22544A-7EE6-4342-B048-85BDC9FD1C3A}</a:tableStyleId>
              </a:tblPr>
              <a:tblGrid>
                <a:gridCol w="2095937">
                  <a:extLst>
                    <a:ext uri="{9D8B030D-6E8A-4147-A177-3AD203B41FA5}">
                      <a16:colId xmlns:a16="http://schemas.microsoft.com/office/drawing/2014/main" val="926509843"/>
                    </a:ext>
                  </a:extLst>
                </a:gridCol>
                <a:gridCol w="2743515">
                  <a:extLst>
                    <a:ext uri="{9D8B030D-6E8A-4147-A177-3AD203B41FA5}">
                      <a16:colId xmlns:a16="http://schemas.microsoft.com/office/drawing/2014/main" val="4113091972"/>
                    </a:ext>
                  </a:extLst>
                </a:gridCol>
              </a:tblGrid>
              <a:tr h="493588">
                <a:tc>
                  <a:txBody>
                    <a:bodyPr/>
                    <a:lstStyle/>
                    <a:p>
                      <a:pPr marL="0" indent="0" algn="l" rtl="0" eaLnBrk="1" latinLnBrk="0" hangingPunct="1">
                        <a:lnSpc>
                          <a:spcPct val="100000"/>
                        </a:lnSpc>
                        <a:buNone/>
                      </a:pPr>
                      <a:r>
                        <a:rPr lang="en-US" sz="1400" b="0" kern="1200">
                          <a:solidFill>
                            <a:schemeClr val="dk1"/>
                          </a:solidFill>
                          <a:latin typeface="+mn-lt"/>
                          <a:ea typeface="+mn-ea"/>
                          <a:cs typeface="+mn-cs"/>
                        </a:rPr>
                        <a:t>• Assessor's Parcel Number</a:t>
                      </a:r>
                    </a:p>
                  </a:txBody>
                  <a:tcPr>
                    <a:lnL w="0">
                      <a:noFill/>
                    </a:lnL>
                    <a:lnR w="0">
                      <a:noFill/>
                    </a:lnR>
                    <a:lnT w="0">
                      <a:noFill/>
                    </a:lnT>
                    <a:lnB w="0">
                      <a:noFill/>
                    </a:lnB>
                    <a:noFill/>
                  </a:tcPr>
                </a:tc>
                <a:tc>
                  <a:txBody>
                    <a:bodyPr/>
                    <a:lstStyle/>
                    <a:p>
                      <a:pPr marL="0" algn="l" defTabSz="457200" rtl="0" eaLnBrk="1" latinLnBrk="0" hangingPunct="1">
                        <a:lnSpc>
                          <a:spcPct val="100000"/>
                        </a:lnSpc>
                      </a:pPr>
                      <a:r>
                        <a:rPr lang="en-US" sz="1400" b="0" kern="1200">
                          <a:solidFill>
                            <a:schemeClr val="dk1"/>
                          </a:solidFill>
                          <a:latin typeface="+mn-lt"/>
                          <a:ea typeface="+mn-ea"/>
                          <a:cs typeface="+mn-cs"/>
                        </a:rPr>
                        <a:t>467-20-019,020,021,040</a:t>
                      </a:r>
                    </a:p>
                  </a:txBody>
                  <a:tcPr>
                    <a:lnL w="0">
                      <a:noFill/>
                    </a:lnL>
                    <a:lnR w="0">
                      <a:noFill/>
                    </a:lnR>
                    <a:lnT w="0">
                      <a:noFill/>
                    </a:lnT>
                    <a:lnB w="0">
                      <a:noFill/>
                    </a:lnB>
                    <a:noFill/>
                  </a:tcPr>
                </a:tc>
                <a:extLst>
                  <a:ext uri="{0D108BD9-81ED-4DB2-BD59-A6C34878D82A}">
                    <a16:rowId xmlns:a16="http://schemas.microsoft.com/office/drawing/2014/main" val="3486939539"/>
                  </a:ext>
                </a:extLst>
              </a:tr>
              <a:tr h="292496">
                <a:tc>
                  <a:txBody>
                    <a:bodyPr/>
                    <a:lstStyle/>
                    <a:p>
                      <a:pPr marL="0" lvl="0" indent="0">
                        <a:lnSpc>
                          <a:spcPct val="100000"/>
                        </a:lnSpc>
                        <a:buNone/>
                      </a:pPr>
                      <a:r>
                        <a:rPr lang="en-US" sz="1400" b="0" i="0" u="none" strike="noStrike" noProof="0">
                          <a:solidFill>
                            <a:schemeClr val="dk1"/>
                          </a:solidFill>
                          <a:latin typeface="Calibri"/>
                        </a:rPr>
                        <a:t>• </a:t>
                      </a:r>
                      <a:r>
                        <a:rPr lang="en-US" sz="1400"/>
                        <a:t>Project Address</a:t>
                      </a:r>
                    </a:p>
                  </a:txBody>
                  <a:tcPr>
                    <a:lnL w="0">
                      <a:noFill/>
                    </a:lnL>
                    <a:lnR w="0">
                      <a:noFill/>
                    </a:lnR>
                    <a:lnT w="0">
                      <a:noFill/>
                    </a:lnT>
                    <a:lnB w="0">
                      <a:noFill/>
                    </a:lnB>
                    <a:noFill/>
                  </a:tcPr>
                </a:tc>
                <a:tc>
                  <a:txBody>
                    <a:bodyPr/>
                    <a:lstStyle/>
                    <a:p>
                      <a:pPr>
                        <a:lnSpc>
                          <a:spcPct val="100000"/>
                        </a:lnSpc>
                      </a:pPr>
                      <a:r>
                        <a:rPr lang="en-US" sz="1400"/>
                        <a:t>100-152 N. Fourth Street</a:t>
                      </a:r>
                    </a:p>
                  </a:txBody>
                  <a:tcPr>
                    <a:lnL w="0">
                      <a:noFill/>
                    </a:lnL>
                    <a:lnR w="0">
                      <a:noFill/>
                    </a:lnR>
                    <a:lnT w="0">
                      <a:noFill/>
                    </a:lnT>
                    <a:lnB w="0">
                      <a:noFill/>
                    </a:lnB>
                    <a:noFill/>
                  </a:tcPr>
                </a:tc>
                <a:extLst>
                  <a:ext uri="{0D108BD9-81ED-4DB2-BD59-A6C34878D82A}">
                    <a16:rowId xmlns:a16="http://schemas.microsoft.com/office/drawing/2014/main" val="818451173"/>
                  </a:ext>
                </a:extLst>
              </a:tr>
              <a:tr h="493588">
                <a:tc>
                  <a:txBody>
                    <a:bodyPr/>
                    <a:lstStyle/>
                    <a:p>
                      <a:pPr marL="0" lvl="0" indent="0">
                        <a:lnSpc>
                          <a:spcPct val="100000"/>
                        </a:lnSpc>
                        <a:buNone/>
                      </a:pPr>
                      <a:r>
                        <a:rPr lang="en-US" sz="1400" b="0" i="0" u="none" strike="noStrike" noProof="0">
                          <a:solidFill>
                            <a:schemeClr val="dk1"/>
                          </a:solidFill>
                          <a:latin typeface="Calibri"/>
                        </a:rPr>
                        <a:t>• </a:t>
                      </a:r>
                      <a:r>
                        <a:rPr lang="en-US" sz="1400"/>
                        <a:t>Proposed Use</a:t>
                      </a:r>
                    </a:p>
                  </a:txBody>
                  <a:tcPr>
                    <a:lnL w="0">
                      <a:noFill/>
                    </a:lnL>
                    <a:lnR w="0">
                      <a:noFill/>
                    </a:lnR>
                    <a:lnT w="0">
                      <a:noFill/>
                    </a:lnT>
                    <a:lnB w="0">
                      <a:noFill/>
                    </a:lnB>
                    <a:noFill/>
                  </a:tcPr>
                </a:tc>
                <a:tc>
                  <a:txBody>
                    <a:bodyPr/>
                    <a:lstStyle/>
                    <a:p>
                      <a:pPr>
                        <a:lnSpc>
                          <a:spcPct val="100000"/>
                        </a:lnSpc>
                      </a:pPr>
                      <a:r>
                        <a:rPr lang="en-US" sz="1400"/>
                        <a:t>Mixed-Use Retail &amp; Multi-Family</a:t>
                      </a:r>
                    </a:p>
                    <a:p>
                      <a:pPr lvl="0">
                        <a:lnSpc>
                          <a:spcPct val="100000"/>
                        </a:lnSpc>
                        <a:buNone/>
                      </a:pPr>
                      <a:r>
                        <a:rPr lang="en-US" sz="1400"/>
                        <a:t>Student Preferred</a:t>
                      </a:r>
                    </a:p>
                  </a:txBody>
                  <a:tcPr>
                    <a:lnL w="0">
                      <a:noFill/>
                    </a:lnL>
                    <a:lnR w="0">
                      <a:noFill/>
                    </a:lnR>
                    <a:lnT w="0">
                      <a:noFill/>
                    </a:lnT>
                    <a:lnB w="0">
                      <a:noFill/>
                    </a:lnB>
                    <a:noFill/>
                  </a:tcPr>
                </a:tc>
                <a:extLst>
                  <a:ext uri="{0D108BD9-81ED-4DB2-BD59-A6C34878D82A}">
                    <a16:rowId xmlns:a16="http://schemas.microsoft.com/office/drawing/2014/main" val="897393169"/>
                  </a:ext>
                </a:extLst>
              </a:tr>
              <a:tr h="292496">
                <a:tc>
                  <a:txBody>
                    <a:bodyPr/>
                    <a:lstStyle/>
                    <a:p>
                      <a:pPr marL="0" lvl="0" indent="0">
                        <a:lnSpc>
                          <a:spcPct val="100000"/>
                        </a:lnSpc>
                        <a:buNone/>
                      </a:pPr>
                      <a:r>
                        <a:rPr lang="en-US" sz="1400" b="0" i="0" u="none" strike="noStrike" noProof="0">
                          <a:solidFill>
                            <a:schemeClr val="dk1"/>
                          </a:solidFill>
                          <a:latin typeface="Calibri"/>
                        </a:rPr>
                        <a:t>• </a:t>
                      </a:r>
                      <a:r>
                        <a:rPr lang="en-US" sz="1400"/>
                        <a:t>Gross Site Area</a:t>
                      </a:r>
                    </a:p>
                  </a:txBody>
                  <a:tcPr>
                    <a:lnL w="0">
                      <a:noFill/>
                    </a:lnL>
                    <a:lnR w="0">
                      <a:noFill/>
                    </a:lnR>
                    <a:lnT w="0">
                      <a:noFill/>
                    </a:lnT>
                    <a:lnB w="0">
                      <a:noFill/>
                    </a:lnB>
                    <a:noFill/>
                  </a:tcPr>
                </a:tc>
                <a:tc>
                  <a:txBody>
                    <a:bodyPr/>
                    <a:lstStyle/>
                    <a:p>
                      <a:pPr>
                        <a:lnSpc>
                          <a:spcPct val="100000"/>
                        </a:lnSpc>
                      </a:pPr>
                      <a:r>
                        <a:rPr lang="en-US" sz="1400"/>
                        <a:t>+/-0.98 ac</a:t>
                      </a:r>
                    </a:p>
                  </a:txBody>
                  <a:tcPr>
                    <a:lnL w="0">
                      <a:noFill/>
                    </a:lnL>
                    <a:lnR w="0">
                      <a:noFill/>
                    </a:lnR>
                    <a:lnT w="0">
                      <a:noFill/>
                    </a:lnT>
                    <a:lnB w="0">
                      <a:noFill/>
                    </a:lnB>
                    <a:noFill/>
                  </a:tcPr>
                </a:tc>
                <a:extLst>
                  <a:ext uri="{0D108BD9-81ED-4DB2-BD59-A6C34878D82A}">
                    <a16:rowId xmlns:a16="http://schemas.microsoft.com/office/drawing/2014/main" val="1607770051"/>
                  </a:ext>
                </a:extLst>
              </a:tr>
              <a:tr h="895771">
                <a:tc>
                  <a:txBody>
                    <a:bodyPr/>
                    <a:lstStyle/>
                    <a:p>
                      <a:pPr marL="0" lvl="0" indent="0">
                        <a:lnSpc>
                          <a:spcPct val="100000"/>
                        </a:lnSpc>
                        <a:buNone/>
                      </a:pPr>
                      <a:r>
                        <a:rPr lang="en-US" sz="1400" b="0" i="0" u="none" strike="noStrike" noProof="0">
                          <a:solidFill>
                            <a:schemeClr val="dk1"/>
                          </a:solidFill>
                          <a:latin typeface="Calibri"/>
                        </a:rPr>
                        <a:t>• </a:t>
                      </a:r>
                      <a:r>
                        <a:rPr lang="en-US" sz="1400"/>
                        <a:t>Proposed Site </a:t>
                      </a:r>
                      <a:r>
                        <a:rPr lang="en-US" sz="1400" kern="1200">
                          <a:solidFill>
                            <a:schemeClr val="dk1"/>
                          </a:solidFill>
                          <a:latin typeface="+mn-lt"/>
                          <a:ea typeface="+mn-ea"/>
                          <a:cs typeface="+mn-cs"/>
                        </a:rPr>
                        <a:t>Coverage</a:t>
                      </a:r>
                    </a:p>
                    <a:p>
                      <a:pPr lvl="0">
                        <a:lnSpc>
                          <a:spcPct val="100000"/>
                        </a:lnSpc>
                        <a:buNone/>
                      </a:pPr>
                      <a:r>
                        <a:rPr lang="en-US" sz="1400"/>
                        <a:t>Buildings</a:t>
                      </a:r>
                    </a:p>
                    <a:p>
                      <a:pPr lvl="0">
                        <a:lnSpc>
                          <a:spcPct val="100000"/>
                        </a:lnSpc>
                        <a:buNone/>
                      </a:pPr>
                      <a:r>
                        <a:rPr lang="en-US" sz="1400"/>
                        <a:t>Private Circulation</a:t>
                      </a:r>
                    </a:p>
                    <a:p>
                      <a:pPr lvl="0">
                        <a:lnSpc>
                          <a:spcPct val="100000"/>
                        </a:lnSpc>
                        <a:buNone/>
                      </a:pPr>
                      <a:r>
                        <a:rPr lang="en-US" sz="1400"/>
                        <a:t>Landscape/Hardscape</a:t>
                      </a:r>
                    </a:p>
                  </a:txBody>
                  <a:tcPr>
                    <a:lnL w="0">
                      <a:noFill/>
                    </a:lnL>
                    <a:lnR w="0">
                      <a:noFill/>
                    </a:lnR>
                    <a:lnT w="0">
                      <a:noFill/>
                    </a:lnT>
                    <a:lnB w="0">
                      <a:noFill/>
                    </a:lnB>
                    <a:noFill/>
                  </a:tcPr>
                </a:tc>
                <a:tc>
                  <a:txBody>
                    <a:bodyPr/>
                    <a:lstStyle/>
                    <a:p>
                      <a:pPr>
                        <a:lnSpc>
                          <a:spcPct val="100000"/>
                        </a:lnSpc>
                      </a:pPr>
                      <a:endParaRPr lang="en-US" sz="1400"/>
                    </a:p>
                    <a:p>
                      <a:pPr lvl="0">
                        <a:lnSpc>
                          <a:spcPct val="100000"/>
                        </a:lnSpc>
                        <a:buNone/>
                      </a:pPr>
                      <a:r>
                        <a:rPr lang="en-US" sz="1400"/>
                        <a:t>+/- 35,258 sf (82%)</a:t>
                      </a:r>
                    </a:p>
                    <a:p>
                      <a:pPr lvl="0">
                        <a:lnSpc>
                          <a:spcPct val="100000"/>
                        </a:lnSpc>
                        <a:buNone/>
                      </a:pPr>
                      <a:r>
                        <a:rPr lang="en-US" sz="1400"/>
                        <a:t>+/-486 sf (1%)</a:t>
                      </a:r>
                    </a:p>
                    <a:p>
                      <a:pPr lvl="0">
                        <a:lnSpc>
                          <a:spcPct val="100000"/>
                        </a:lnSpc>
                        <a:buNone/>
                      </a:pPr>
                      <a:r>
                        <a:rPr lang="en-US" sz="1400"/>
                        <a:t>+/-7,026 sf (17%)</a:t>
                      </a:r>
                    </a:p>
                  </a:txBody>
                  <a:tcPr>
                    <a:lnL w="0">
                      <a:noFill/>
                    </a:lnL>
                    <a:lnR w="0">
                      <a:noFill/>
                    </a:lnR>
                    <a:lnT w="0">
                      <a:noFill/>
                    </a:lnT>
                    <a:lnB w="0">
                      <a:noFill/>
                    </a:lnB>
                    <a:noFill/>
                  </a:tcPr>
                </a:tc>
                <a:extLst>
                  <a:ext uri="{0D108BD9-81ED-4DB2-BD59-A6C34878D82A}">
                    <a16:rowId xmlns:a16="http://schemas.microsoft.com/office/drawing/2014/main" val="2648567144"/>
                  </a:ext>
                </a:extLst>
              </a:tr>
              <a:tr h="292496">
                <a:tc>
                  <a:txBody>
                    <a:bodyPr/>
                    <a:lstStyle/>
                    <a:p>
                      <a:pPr marL="0" lvl="0" indent="0">
                        <a:lnSpc>
                          <a:spcPct val="100000"/>
                        </a:lnSpc>
                        <a:buNone/>
                      </a:pPr>
                      <a:r>
                        <a:rPr lang="en-US" sz="1400" b="0" i="0" u="none" strike="noStrike" noProof="0">
                          <a:solidFill>
                            <a:schemeClr val="dk1"/>
                          </a:solidFill>
                          <a:latin typeface="Calibri"/>
                        </a:rPr>
                        <a:t>• </a:t>
                      </a:r>
                      <a:r>
                        <a:rPr lang="en-US" sz="1400"/>
                        <a:t>Proposed F.A.R.</a:t>
                      </a:r>
                    </a:p>
                  </a:txBody>
                  <a:tcPr>
                    <a:lnL w="0">
                      <a:noFill/>
                    </a:lnL>
                    <a:lnR w="0">
                      <a:noFill/>
                    </a:lnR>
                    <a:lnT w="0">
                      <a:noFill/>
                    </a:lnT>
                    <a:lnB w="0">
                      <a:noFill/>
                    </a:lnB>
                    <a:noFill/>
                  </a:tcPr>
                </a:tc>
                <a:tc>
                  <a:txBody>
                    <a:bodyPr/>
                    <a:lstStyle/>
                    <a:p>
                      <a:pPr>
                        <a:lnSpc>
                          <a:spcPct val="100000"/>
                        </a:lnSpc>
                      </a:pPr>
                      <a:r>
                        <a:rPr lang="en-US" sz="1400"/>
                        <a:t>15.18; 649,197 sf</a:t>
                      </a:r>
                    </a:p>
                  </a:txBody>
                  <a:tcPr>
                    <a:lnL w="0">
                      <a:noFill/>
                    </a:lnL>
                    <a:lnR w="0">
                      <a:noFill/>
                    </a:lnR>
                    <a:lnT w="0">
                      <a:noFill/>
                    </a:lnT>
                    <a:lnB w="0">
                      <a:noFill/>
                    </a:lnB>
                    <a:noFill/>
                  </a:tcPr>
                </a:tc>
                <a:extLst>
                  <a:ext uri="{0D108BD9-81ED-4DB2-BD59-A6C34878D82A}">
                    <a16:rowId xmlns:a16="http://schemas.microsoft.com/office/drawing/2014/main" val="595681715"/>
                  </a:ext>
                </a:extLst>
              </a:tr>
              <a:tr h="301636">
                <a:tc>
                  <a:txBody>
                    <a:bodyPr/>
                    <a:lstStyle/>
                    <a:p>
                      <a:pPr marL="0" lvl="0" indent="0">
                        <a:lnSpc>
                          <a:spcPct val="100000"/>
                        </a:lnSpc>
                        <a:buNone/>
                      </a:pPr>
                      <a:r>
                        <a:rPr lang="en-US" sz="1400" b="0" i="0" u="none" strike="noStrike" noProof="0">
                          <a:solidFill>
                            <a:schemeClr val="dk1"/>
                          </a:solidFill>
                          <a:latin typeface="Calibri"/>
                        </a:rPr>
                        <a:t>• </a:t>
                      </a:r>
                      <a:r>
                        <a:rPr lang="en-US" sz="1400"/>
                        <a:t>Proposed Density</a:t>
                      </a:r>
                    </a:p>
                  </a:txBody>
                  <a:tcPr>
                    <a:lnL w="0">
                      <a:noFill/>
                    </a:lnL>
                    <a:lnR w="0">
                      <a:noFill/>
                    </a:lnR>
                    <a:lnT w="0">
                      <a:noFill/>
                    </a:lnT>
                    <a:lnB w="0">
                      <a:noFill/>
                    </a:lnB>
                    <a:noFill/>
                  </a:tcPr>
                </a:tc>
                <a:tc>
                  <a:txBody>
                    <a:bodyPr/>
                    <a:lstStyle/>
                    <a:p>
                      <a:pPr>
                        <a:lnSpc>
                          <a:spcPct val="100000"/>
                        </a:lnSpc>
                      </a:pPr>
                      <a:r>
                        <a:rPr lang="en-US" sz="1400"/>
                        <a:t>298 Du / 0.98 Ac =304 Du/Ac</a:t>
                      </a:r>
                    </a:p>
                  </a:txBody>
                  <a:tcPr>
                    <a:lnL w="0">
                      <a:noFill/>
                    </a:lnL>
                    <a:lnR w="0">
                      <a:noFill/>
                    </a:lnR>
                    <a:lnT w="0">
                      <a:noFill/>
                    </a:lnT>
                    <a:lnB w="0">
                      <a:noFill/>
                    </a:lnB>
                    <a:noFill/>
                  </a:tcPr>
                </a:tc>
                <a:extLst>
                  <a:ext uri="{0D108BD9-81ED-4DB2-BD59-A6C34878D82A}">
                    <a16:rowId xmlns:a16="http://schemas.microsoft.com/office/drawing/2014/main" val="1620846251"/>
                  </a:ext>
                </a:extLst>
              </a:tr>
              <a:tr h="694679">
                <a:tc>
                  <a:txBody>
                    <a:bodyPr/>
                    <a:lstStyle/>
                    <a:p>
                      <a:pPr marL="0" lvl="0" indent="0">
                        <a:lnSpc>
                          <a:spcPct val="100000"/>
                        </a:lnSpc>
                        <a:buNone/>
                      </a:pPr>
                      <a:r>
                        <a:rPr lang="en-US" sz="1400" b="0" i="0" u="none" strike="noStrike" noProof="0">
                          <a:solidFill>
                            <a:schemeClr val="dk1"/>
                          </a:solidFill>
                          <a:latin typeface="Calibri"/>
                        </a:rPr>
                        <a:t>• </a:t>
                      </a:r>
                      <a:r>
                        <a:rPr lang="en-US" sz="1400"/>
                        <a:t>Proposed Unit Mix</a:t>
                      </a:r>
                    </a:p>
                  </a:txBody>
                  <a:tcPr>
                    <a:lnL w="0">
                      <a:noFill/>
                    </a:lnL>
                    <a:lnR w="0">
                      <a:noFill/>
                    </a:lnR>
                    <a:lnT w="0">
                      <a:noFill/>
                    </a:lnT>
                    <a:lnB w="0">
                      <a:noFill/>
                    </a:lnB>
                    <a:noFill/>
                  </a:tcPr>
                </a:tc>
                <a:tc>
                  <a:txBody>
                    <a:bodyPr/>
                    <a:lstStyle/>
                    <a:p>
                      <a:pPr lvl="0">
                        <a:lnSpc>
                          <a:spcPct val="100000"/>
                        </a:lnSpc>
                        <a:buNone/>
                      </a:pPr>
                      <a:r>
                        <a:rPr lang="en-US" sz="1400"/>
                        <a:t>135 Two Bedroom-Two Bath</a:t>
                      </a:r>
                    </a:p>
                    <a:p>
                      <a:pPr lvl="0">
                        <a:lnSpc>
                          <a:spcPct val="100000"/>
                        </a:lnSpc>
                        <a:buNone/>
                      </a:pPr>
                      <a:r>
                        <a:rPr lang="en-US" sz="1400"/>
                        <a:t>95 Three Bedroom-Three Bath</a:t>
                      </a:r>
                    </a:p>
                    <a:p>
                      <a:pPr lvl="0">
                        <a:lnSpc>
                          <a:spcPct val="100000"/>
                        </a:lnSpc>
                        <a:buNone/>
                      </a:pPr>
                      <a:r>
                        <a:rPr lang="en-US" sz="1400"/>
                        <a:t>68 Four Bedroom-Four Bath</a:t>
                      </a:r>
                    </a:p>
                  </a:txBody>
                  <a:tcPr>
                    <a:lnL w="0">
                      <a:noFill/>
                    </a:lnL>
                    <a:lnR w="0">
                      <a:noFill/>
                    </a:lnR>
                    <a:lnT w="0">
                      <a:noFill/>
                    </a:lnT>
                    <a:lnB w="0">
                      <a:noFill/>
                    </a:lnB>
                    <a:noFill/>
                  </a:tcPr>
                </a:tc>
                <a:extLst>
                  <a:ext uri="{0D108BD9-81ED-4DB2-BD59-A6C34878D82A}">
                    <a16:rowId xmlns:a16="http://schemas.microsoft.com/office/drawing/2014/main" val="857445030"/>
                  </a:ext>
                </a:extLst>
              </a:tr>
              <a:tr h="694679">
                <a:tc>
                  <a:txBody>
                    <a:bodyPr/>
                    <a:lstStyle/>
                    <a:p>
                      <a:pPr marL="0" lvl="0" indent="0">
                        <a:lnSpc>
                          <a:spcPct val="100000"/>
                        </a:lnSpc>
                        <a:buNone/>
                      </a:pPr>
                      <a:r>
                        <a:rPr lang="en-US" sz="1400" b="0" i="0" u="none" strike="noStrike" noProof="0">
                          <a:solidFill>
                            <a:schemeClr val="dk1"/>
                          </a:solidFill>
                          <a:latin typeface="Calibri"/>
                        </a:rPr>
                        <a:t>• </a:t>
                      </a:r>
                      <a:r>
                        <a:rPr lang="en-US" sz="1400"/>
                        <a:t>Proposed Height</a:t>
                      </a:r>
                    </a:p>
                  </a:txBody>
                  <a:tcPr>
                    <a:lnL w="0">
                      <a:noFill/>
                    </a:lnL>
                    <a:lnR w="0">
                      <a:noFill/>
                    </a:lnR>
                    <a:lnT w="0">
                      <a:noFill/>
                    </a:lnT>
                    <a:lnB w="0">
                      <a:noFill/>
                    </a:lnB>
                    <a:noFill/>
                  </a:tcPr>
                </a:tc>
                <a:tc>
                  <a:txBody>
                    <a:bodyPr/>
                    <a:lstStyle/>
                    <a:p>
                      <a:pPr lvl="0">
                        <a:lnSpc>
                          <a:spcPct val="100000"/>
                        </a:lnSpc>
                        <a:buNone/>
                      </a:pPr>
                      <a:r>
                        <a:rPr lang="en-US" sz="1400"/>
                        <a:t>23 stories</a:t>
                      </a:r>
                    </a:p>
                    <a:p>
                      <a:pPr lvl="0">
                        <a:lnSpc>
                          <a:spcPct val="100000"/>
                        </a:lnSpc>
                        <a:buNone/>
                      </a:pPr>
                      <a:r>
                        <a:rPr lang="en-US" sz="1400"/>
                        <a:t>250 to Top of Architectural Features</a:t>
                      </a:r>
                    </a:p>
                  </a:txBody>
                  <a:tcPr>
                    <a:lnL w="0">
                      <a:noFill/>
                    </a:lnL>
                    <a:lnR w="0">
                      <a:noFill/>
                    </a:lnR>
                    <a:lnT w="0">
                      <a:noFill/>
                    </a:lnT>
                    <a:lnB w="0">
                      <a:noFill/>
                    </a:lnB>
                    <a:noFill/>
                  </a:tcPr>
                </a:tc>
                <a:extLst>
                  <a:ext uri="{0D108BD9-81ED-4DB2-BD59-A6C34878D82A}">
                    <a16:rowId xmlns:a16="http://schemas.microsoft.com/office/drawing/2014/main" val="3470194359"/>
                  </a:ext>
                </a:extLst>
              </a:tr>
              <a:tr h="493588">
                <a:tc>
                  <a:txBody>
                    <a:bodyPr/>
                    <a:lstStyle/>
                    <a:p>
                      <a:pPr marL="0" lvl="0" indent="0">
                        <a:lnSpc>
                          <a:spcPct val="100000"/>
                        </a:lnSpc>
                        <a:buNone/>
                      </a:pPr>
                      <a:r>
                        <a:rPr lang="en-US" sz="1400" b="0" i="0" u="none" strike="noStrike" noProof="0">
                          <a:solidFill>
                            <a:schemeClr val="dk1"/>
                          </a:solidFill>
                          <a:latin typeface="Calibri"/>
                        </a:rPr>
                        <a:t>• </a:t>
                      </a:r>
                      <a:r>
                        <a:rPr lang="en-US" sz="1400"/>
                        <a:t>Proposed Parking</a:t>
                      </a:r>
                    </a:p>
                  </a:txBody>
                  <a:tcPr>
                    <a:lnL w="0">
                      <a:noFill/>
                    </a:lnL>
                    <a:lnR w="0">
                      <a:noFill/>
                    </a:lnR>
                    <a:lnT w="0">
                      <a:noFill/>
                    </a:lnT>
                    <a:lnB w="0">
                      <a:noFill/>
                    </a:lnB>
                    <a:noFill/>
                  </a:tcPr>
                </a:tc>
                <a:tc>
                  <a:txBody>
                    <a:bodyPr/>
                    <a:lstStyle/>
                    <a:p>
                      <a:pPr lvl="0">
                        <a:lnSpc>
                          <a:spcPct val="100000"/>
                        </a:lnSpc>
                        <a:buNone/>
                      </a:pPr>
                      <a:r>
                        <a:rPr lang="en-US" sz="1400"/>
                        <a:t>287 Cars(0.96 Car/Du)</a:t>
                      </a:r>
                    </a:p>
                    <a:p>
                      <a:pPr lvl="0">
                        <a:lnSpc>
                          <a:spcPct val="100000"/>
                        </a:lnSpc>
                        <a:buNone/>
                      </a:pPr>
                      <a:r>
                        <a:rPr lang="en-US" sz="1400"/>
                        <a:t>426 Bicycles(0.43 Bicycles/Du)</a:t>
                      </a:r>
                    </a:p>
                  </a:txBody>
                  <a:tcPr>
                    <a:lnL w="0">
                      <a:noFill/>
                    </a:lnL>
                    <a:lnR w="0">
                      <a:noFill/>
                    </a:lnR>
                    <a:lnT w="0">
                      <a:noFill/>
                    </a:lnT>
                    <a:lnB w="0">
                      <a:noFill/>
                    </a:lnB>
                    <a:noFill/>
                  </a:tcPr>
                </a:tc>
                <a:extLst>
                  <a:ext uri="{0D108BD9-81ED-4DB2-BD59-A6C34878D82A}">
                    <a16:rowId xmlns:a16="http://schemas.microsoft.com/office/drawing/2014/main" val="192908262"/>
                  </a:ext>
                </a:extLst>
              </a:tr>
              <a:tr h="749522">
                <a:tc>
                  <a:txBody>
                    <a:bodyPr/>
                    <a:lstStyle/>
                    <a:p>
                      <a:pPr marL="0" lvl="0" indent="0">
                        <a:lnSpc>
                          <a:spcPct val="100000"/>
                        </a:lnSpc>
                        <a:buNone/>
                      </a:pPr>
                      <a:r>
                        <a:rPr lang="en-US" sz="1400" b="0" i="0" u="none" strike="noStrike" kern="1200" noProof="0">
                          <a:solidFill>
                            <a:schemeClr val="dk1"/>
                          </a:solidFill>
                          <a:latin typeface="Calibri"/>
                        </a:rPr>
                        <a:t>• </a:t>
                      </a:r>
                      <a:r>
                        <a:rPr lang="en-US" sz="1400" kern="1200">
                          <a:solidFill>
                            <a:schemeClr val="dk1"/>
                          </a:solidFill>
                          <a:latin typeface="+mn-lt"/>
                          <a:ea typeface="+mn-ea"/>
                          <a:cs typeface="+mn-cs"/>
                        </a:rPr>
                        <a:t>Proposed Common Open Space</a:t>
                      </a:r>
                    </a:p>
                  </a:txBody>
                  <a:tcPr>
                    <a:lnL w="0">
                      <a:noFill/>
                    </a:lnL>
                    <a:lnR w="0">
                      <a:noFill/>
                    </a:lnR>
                    <a:lnT w="0">
                      <a:noFill/>
                    </a:lnT>
                    <a:lnB w="0">
                      <a:noFill/>
                    </a:lnB>
                    <a:noFill/>
                  </a:tcPr>
                </a:tc>
                <a:tc>
                  <a:txBody>
                    <a:bodyPr/>
                    <a:lstStyle/>
                    <a:p>
                      <a:pPr lvl="0">
                        <a:lnSpc>
                          <a:spcPct val="100000"/>
                        </a:lnSpc>
                        <a:buNone/>
                      </a:pPr>
                      <a:r>
                        <a:rPr lang="en-US" sz="1400" kern="1200">
                          <a:solidFill>
                            <a:schemeClr val="dk1"/>
                          </a:solidFill>
                          <a:latin typeface="+mn-lt"/>
                          <a:ea typeface="+mn-ea"/>
                          <a:cs typeface="+mn-cs"/>
                        </a:rPr>
                        <a:t>73 sf/Du</a:t>
                      </a:r>
                    </a:p>
                  </a:txBody>
                  <a:tcPr>
                    <a:lnL w="0">
                      <a:noFill/>
                    </a:lnL>
                    <a:lnR w="0">
                      <a:noFill/>
                    </a:lnR>
                    <a:lnT w="0">
                      <a:noFill/>
                    </a:lnT>
                    <a:lnB w="0">
                      <a:noFill/>
                    </a:lnB>
                    <a:noFill/>
                  </a:tcPr>
                </a:tc>
                <a:extLst>
                  <a:ext uri="{0D108BD9-81ED-4DB2-BD59-A6C34878D82A}">
                    <a16:rowId xmlns:a16="http://schemas.microsoft.com/office/drawing/2014/main" val="995083525"/>
                  </a:ext>
                </a:extLst>
              </a:tr>
            </a:tbl>
          </a:graphicData>
        </a:graphic>
      </p:graphicFrame>
      <p:sp>
        <p:nvSpPr>
          <p:cNvPr id="19" name="TextBox 8">
            <a:extLst>
              <a:ext uri="{FF2B5EF4-FFF2-40B4-BE49-F238E27FC236}">
                <a16:creationId xmlns:a16="http://schemas.microsoft.com/office/drawing/2014/main" id="{C5028C0B-B936-E06F-D398-4A497A3DE0BB}"/>
              </a:ext>
            </a:extLst>
          </p:cNvPr>
          <p:cNvSpPr txBox="1"/>
          <p:nvPr/>
        </p:nvSpPr>
        <p:spPr>
          <a:xfrm>
            <a:off x="504242" y="2558236"/>
            <a:ext cx="4032285" cy="2179764"/>
          </a:xfrm>
          <a:prstGeom prst="rect">
            <a:avLst/>
          </a:prstGeom>
        </p:spPr>
        <p:txBody>
          <a:bodyPr wrap="square" lIns="0" tIns="0" rIns="0" bIns="0" rtlCol="0" anchor="t">
            <a:spAutoFit/>
          </a:bodyPr>
          <a:lstStyle/>
          <a:p>
            <a:pPr>
              <a:lnSpc>
                <a:spcPts val="1923"/>
              </a:lnSpc>
              <a:spcBef>
                <a:spcPct val="0"/>
              </a:spcBef>
            </a:pPr>
            <a:r>
              <a:rPr lang="en-US" sz="1450">
                <a:solidFill>
                  <a:srgbClr val="2C2D30"/>
                </a:solidFill>
                <a:latin typeface="Open Sauce"/>
                <a:sym typeface="Open Sauce"/>
              </a:rPr>
              <a:t>Site Development Permit to allow for the construction of a 23-story building (with a maximum height of 250 feet) containing up to 298 residential units and up to 8,423 sf of retail on a +/-0.98 acre site in the Downtown area. Permit will also allow for the relocation of two single-family homes on 145 &amp; 152 N. 4th Street and the removal of 7 trees (6 ordinance-sized) </a:t>
            </a:r>
            <a:endParaRPr lang="en-US"/>
          </a:p>
        </p:txBody>
      </p:sp>
      <p:grpSp>
        <p:nvGrpSpPr>
          <p:cNvPr id="23" name="Group 2">
            <a:extLst>
              <a:ext uri="{FF2B5EF4-FFF2-40B4-BE49-F238E27FC236}">
                <a16:creationId xmlns:a16="http://schemas.microsoft.com/office/drawing/2014/main" id="{51275BA8-B1C7-A125-CD44-9004A736BE77}"/>
              </a:ext>
            </a:extLst>
          </p:cNvPr>
          <p:cNvGrpSpPr/>
          <p:nvPr/>
        </p:nvGrpSpPr>
        <p:grpSpPr>
          <a:xfrm>
            <a:off x="347022" y="939587"/>
            <a:ext cx="2874772" cy="415690"/>
            <a:chOff x="0" y="-19050"/>
            <a:chExt cx="665028" cy="96163"/>
          </a:xfrm>
        </p:grpSpPr>
        <p:sp>
          <p:nvSpPr>
            <p:cNvPr id="21" name="Freeform 3">
              <a:extLst>
                <a:ext uri="{FF2B5EF4-FFF2-40B4-BE49-F238E27FC236}">
                  <a16:creationId xmlns:a16="http://schemas.microsoft.com/office/drawing/2014/main" id="{B72E5001-B8FC-EA06-A323-7361D23A19C1}"/>
                </a:ext>
              </a:extLst>
            </p:cNvPr>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22" name="TextBox 4">
              <a:extLst>
                <a:ext uri="{FF2B5EF4-FFF2-40B4-BE49-F238E27FC236}">
                  <a16:creationId xmlns:a16="http://schemas.microsoft.com/office/drawing/2014/main" id="{84459265-4BA5-499E-6D05-F7E5FB4309DA}"/>
                </a:ext>
              </a:extLst>
            </p:cNvPr>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25" name="TextBox 9">
            <a:extLst>
              <a:ext uri="{FF2B5EF4-FFF2-40B4-BE49-F238E27FC236}">
                <a16:creationId xmlns:a16="http://schemas.microsoft.com/office/drawing/2014/main" id="{F650B812-AB7E-EE22-C3D4-487E29560719}"/>
              </a:ext>
            </a:extLst>
          </p:cNvPr>
          <p:cNvSpPr txBox="1"/>
          <p:nvPr/>
        </p:nvSpPr>
        <p:spPr>
          <a:xfrm>
            <a:off x="161525" y="584994"/>
            <a:ext cx="5588728" cy="677108"/>
          </a:xfrm>
          <a:prstGeom prst="rect">
            <a:avLst/>
          </a:prstGeom>
        </p:spPr>
        <p:txBody>
          <a:bodyPr wrap="square" lIns="0" tIns="0" rIns="0" bIns="0" rtlCol="0" anchor="t">
            <a:spAutoFit/>
          </a:bodyPr>
          <a:lstStyle/>
          <a:p>
            <a:pPr algn="ctr"/>
            <a:r>
              <a:rPr lang="en-US" sz="4400" b="1" spc="62">
                <a:solidFill>
                  <a:srgbClr val="2C2D30"/>
                </a:solidFill>
                <a:latin typeface="Oswald Bold"/>
                <a:ea typeface="Oswald Bold"/>
                <a:cs typeface="Oswald Bold"/>
                <a:sym typeface="Oswald Bold"/>
              </a:rPr>
              <a:t>EXECUTIVE SUMMARY</a:t>
            </a:r>
          </a:p>
        </p:txBody>
      </p:sp>
    </p:spTree>
    <p:extLst>
      <p:ext uri="{BB962C8B-B14F-4D97-AF65-F5344CB8AC3E}">
        <p14:creationId xmlns:p14="http://schemas.microsoft.com/office/powerpoint/2010/main" val="3329728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9808E8EA-06CF-7528-982C-06A5A73970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35C7378-9347-D50D-FFEE-5F760445D872}"/>
              </a:ext>
            </a:extLst>
          </p:cNvPr>
          <p:cNvGrpSpPr/>
          <p:nvPr/>
        </p:nvGrpSpPr>
        <p:grpSpPr>
          <a:xfrm>
            <a:off x="347022" y="1021936"/>
            <a:ext cx="2874772" cy="333341"/>
            <a:chOff x="0" y="0"/>
            <a:chExt cx="665028" cy="77113"/>
          </a:xfrm>
        </p:grpSpPr>
        <p:sp>
          <p:nvSpPr>
            <p:cNvPr id="3" name="Freeform 3">
              <a:extLst>
                <a:ext uri="{FF2B5EF4-FFF2-40B4-BE49-F238E27FC236}">
                  <a16:creationId xmlns:a16="http://schemas.microsoft.com/office/drawing/2014/main" id="{9610DD22-DBE4-4695-2C0B-EE766B353D5A}"/>
                </a:ext>
              </a:extLst>
            </p:cNvPr>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4" name="TextBox 4">
              <a:extLst>
                <a:ext uri="{FF2B5EF4-FFF2-40B4-BE49-F238E27FC236}">
                  <a16:creationId xmlns:a16="http://schemas.microsoft.com/office/drawing/2014/main" id="{75803955-E4AF-81E7-7EC4-E1659D27427B}"/>
                </a:ext>
              </a:extLst>
            </p:cNvPr>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7" name="Freeform 7">
            <a:extLst>
              <a:ext uri="{FF2B5EF4-FFF2-40B4-BE49-F238E27FC236}">
                <a16:creationId xmlns:a16="http://schemas.microsoft.com/office/drawing/2014/main" id="{54BF66A6-CADE-58C2-E798-9F33EED37BDC}"/>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sp>
        <p:nvSpPr>
          <p:cNvPr id="9" name="TextBox 9">
            <a:extLst>
              <a:ext uri="{FF2B5EF4-FFF2-40B4-BE49-F238E27FC236}">
                <a16:creationId xmlns:a16="http://schemas.microsoft.com/office/drawing/2014/main" id="{9196038D-059B-ED81-58E7-C9481925B28E}"/>
              </a:ext>
            </a:extLst>
          </p:cNvPr>
          <p:cNvSpPr txBox="1"/>
          <p:nvPr/>
        </p:nvSpPr>
        <p:spPr>
          <a:xfrm>
            <a:off x="-810025" y="604044"/>
            <a:ext cx="5588728" cy="677108"/>
          </a:xfrm>
          <a:prstGeom prst="rect">
            <a:avLst/>
          </a:prstGeom>
        </p:spPr>
        <p:txBody>
          <a:bodyPr wrap="square" lIns="0" tIns="0" rIns="0" bIns="0" rtlCol="0" anchor="t">
            <a:spAutoFit/>
          </a:bodyPr>
          <a:lstStyle/>
          <a:p>
            <a:pPr algn="ctr"/>
            <a:r>
              <a:rPr lang="en-US" sz="4400" b="1" spc="62">
                <a:solidFill>
                  <a:srgbClr val="2C2D30"/>
                </a:solidFill>
                <a:latin typeface="Oswald Bold"/>
                <a:ea typeface="Oswald Bold"/>
                <a:cs typeface="Oswald Bold"/>
                <a:sym typeface="Oswald Bold"/>
              </a:rPr>
              <a:t>PROJECT SITE</a:t>
            </a:r>
            <a:endParaRPr lang="en-US" sz="4400" spc="62">
              <a:solidFill>
                <a:srgbClr val="000000"/>
              </a:solidFill>
              <a:latin typeface="Oswald Bold"/>
              <a:ea typeface="Oswald Bold"/>
              <a:cs typeface="Oswald Bold"/>
              <a:sym typeface="Oswald Bold"/>
            </a:endParaRPr>
          </a:p>
        </p:txBody>
      </p:sp>
      <p:sp>
        <p:nvSpPr>
          <p:cNvPr id="15" name="Rectangle 14">
            <a:extLst>
              <a:ext uri="{FF2B5EF4-FFF2-40B4-BE49-F238E27FC236}">
                <a16:creationId xmlns:a16="http://schemas.microsoft.com/office/drawing/2014/main" id="{13B4A3B3-7892-31FE-A401-3661DD14626A}"/>
              </a:ext>
            </a:extLst>
          </p:cNvPr>
          <p:cNvSpPr/>
          <p:nvPr/>
        </p:nvSpPr>
        <p:spPr>
          <a:xfrm>
            <a:off x="5407652" y="6200591"/>
            <a:ext cx="326127" cy="185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
          </a:p>
        </p:txBody>
      </p:sp>
      <p:sp>
        <p:nvSpPr>
          <p:cNvPr id="16" name="Rectangle 15">
            <a:extLst>
              <a:ext uri="{FF2B5EF4-FFF2-40B4-BE49-F238E27FC236}">
                <a16:creationId xmlns:a16="http://schemas.microsoft.com/office/drawing/2014/main" id="{5C45FE93-CBA6-51CA-30AE-99CA038E8BE4}"/>
              </a:ext>
            </a:extLst>
          </p:cNvPr>
          <p:cNvSpPr/>
          <p:nvPr/>
        </p:nvSpPr>
        <p:spPr>
          <a:xfrm>
            <a:off x="5846949" y="6246035"/>
            <a:ext cx="326127" cy="185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18"/>
          </a:p>
        </p:txBody>
      </p:sp>
      <p:sp>
        <p:nvSpPr>
          <p:cNvPr id="18" name="TextBox 8">
            <a:extLst>
              <a:ext uri="{FF2B5EF4-FFF2-40B4-BE49-F238E27FC236}">
                <a16:creationId xmlns:a16="http://schemas.microsoft.com/office/drawing/2014/main" id="{3B2CD14E-D943-C696-244E-71BB6ABB9CC8}"/>
              </a:ext>
            </a:extLst>
          </p:cNvPr>
          <p:cNvSpPr txBox="1"/>
          <p:nvPr/>
        </p:nvSpPr>
        <p:spPr>
          <a:xfrm>
            <a:off x="418517" y="2158186"/>
            <a:ext cx="4032285" cy="2817566"/>
          </a:xfrm>
          <a:prstGeom prst="rect">
            <a:avLst/>
          </a:prstGeom>
        </p:spPr>
        <p:txBody>
          <a:bodyPr wrap="square" lIns="0" tIns="0" rIns="0" bIns="0" rtlCol="0" anchor="t">
            <a:spAutoFit/>
          </a:bodyPr>
          <a:lstStyle/>
          <a:p>
            <a:pPr>
              <a:lnSpc>
                <a:spcPts val="1923"/>
              </a:lnSpc>
              <a:spcBef>
                <a:spcPct val="0"/>
              </a:spcBef>
            </a:pPr>
            <a:r>
              <a:rPr lang="en-US" sz="1458">
                <a:solidFill>
                  <a:srgbClr val="2C2D30"/>
                </a:solidFill>
                <a:latin typeface="Open Sauce"/>
                <a:ea typeface="Open Sauce"/>
                <a:cs typeface="Open Sauce"/>
                <a:sym typeface="Open Sauce"/>
              </a:rPr>
              <a:t>100 N. 4th street, San Jose, a nearly 1 Acre rectangle site in the heart of Silicon Valley, a global tech hub home to companies like Apple, Google, and Nvidia. With the population of 1,013,240, it is also the 10th largest city in the United States. Known for its innovation and thriving startup ecosystem, it attracts top talent and investment. The city offers a diverse culture, excellent education, and a high quality of life. With its strategic location and strong business environment, San Jose continues to lead in technology, making it a key player in shaping the future of global development and innovation.</a:t>
            </a:r>
          </a:p>
        </p:txBody>
      </p:sp>
      <p:sp>
        <p:nvSpPr>
          <p:cNvPr id="20" name="Freeform 3">
            <a:extLst>
              <a:ext uri="{FF2B5EF4-FFF2-40B4-BE49-F238E27FC236}">
                <a16:creationId xmlns:a16="http://schemas.microsoft.com/office/drawing/2014/main" id="{7CE480EB-DDC0-3295-CB51-E954D741BA24}"/>
              </a:ext>
            </a:extLst>
          </p:cNvPr>
          <p:cNvSpPr/>
          <p:nvPr/>
        </p:nvSpPr>
        <p:spPr>
          <a:xfrm rot="5400000">
            <a:off x="4232756" y="1308156"/>
            <a:ext cx="5866039" cy="5255659"/>
          </a:xfrm>
          <a:custGeom>
            <a:avLst/>
            <a:gdLst/>
            <a:ahLst/>
            <a:cxnLst/>
            <a:rect l="l" t="t" r="r" b="b"/>
            <a:pathLst>
              <a:path w="1985661" h="484660">
                <a:moveTo>
                  <a:pt x="0" y="0"/>
                </a:moveTo>
                <a:lnTo>
                  <a:pt x="1985661" y="0"/>
                </a:lnTo>
                <a:lnTo>
                  <a:pt x="1985661" y="484660"/>
                </a:lnTo>
                <a:lnTo>
                  <a:pt x="0" y="484660"/>
                </a:lnTo>
                <a:close/>
              </a:path>
            </a:pathLst>
          </a:custGeom>
          <a:solidFill>
            <a:srgbClr val="FFCB13">
              <a:alpha val="91765"/>
            </a:srgbClr>
          </a:solidFill>
        </p:spPr>
        <p:txBody>
          <a:bodyPr/>
          <a:lstStyle/>
          <a:p>
            <a:endParaRPr lang="en-US" sz="618"/>
          </a:p>
        </p:txBody>
      </p:sp>
      <p:sp>
        <p:nvSpPr>
          <p:cNvPr id="24" name="Rectangle 23">
            <a:extLst>
              <a:ext uri="{FF2B5EF4-FFF2-40B4-BE49-F238E27FC236}">
                <a16:creationId xmlns:a16="http://schemas.microsoft.com/office/drawing/2014/main" id="{2ABC8C2A-C4CA-972B-CB44-4917C74152CF}"/>
              </a:ext>
            </a:extLst>
          </p:cNvPr>
          <p:cNvSpPr/>
          <p:nvPr/>
        </p:nvSpPr>
        <p:spPr>
          <a:xfrm>
            <a:off x="5407153" y="1032723"/>
            <a:ext cx="2767530" cy="360789"/>
          </a:xfrm>
          <a:prstGeom prst="rect">
            <a:avLst/>
          </a:prstGeom>
          <a:solidFill>
            <a:srgbClr val="F5F5F5">
              <a:alpha val="8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D7075D5-D289-B099-8D4E-A90B3D0EB8DC}"/>
              </a:ext>
            </a:extLst>
          </p:cNvPr>
          <p:cNvSpPr txBox="1"/>
          <p:nvPr/>
        </p:nvSpPr>
        <p:spPr>
          <a:xfrm>
            <a:off x="5397499" y="1072122"/>
            <a:ext cx="3060295" cy="2712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Calibri"/>
                <a:cs typeface="Calibri"/>
              </a:rPr>
              <a:t>100 N.  FOURTH STREET &amp; ST. JOHN STREET</a:t>
            </a:r>
            <a:endParaRPr lang="en-US"/>
          </a:p>
        </p:txBody>
      </p:sp>
      <p:sp>
        <p:nvSpPr>
          <p:cNvPr id="28" name="TextBox 27">
            <a:extLst>
              <a:ext uri="{FF2B5EF4-FFF2-40B4-BE49-F238E27FC236}">
                <a16:creationId xmlns:a16="http://schemas.microsoft.com/office/drawing/2014/main" id="{D45B72D8-55C9-0F1F-A8E8-9D2A856ED0E3}"/>
              </a:ext>
            </a:extLst>
          </p:cNvPr>
          <p:cNvSpPr txBox="1"/>
          <p:nvPr/>
        </p:nvSpPr>
        <p:spPr>
          <a:xfrm>
            <a:off x="6229595" y="5329709"/>
            <a:ext cx="26910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spc="62">
                <a:solidFill>
                  <a:srgbClr val="2C2D30"/>
                </a:solidFill>
                <a:latin typeface="Oswald"/>
              </a:rPr>
              <a:t>AERIAL OVERVIEW</a:t>
            </a:r>
          </a:p>
        </p:txBody>
      </p:sp>
      <p:pic>
        <p:nvPicPr>
          <p:cNvPr id="30" name="Picture 29" descr="A map of a city&#10;&#10;AI-generated content may be incorrect.">
            <a:extLst>
              <a:ext uri="{FF2B5EF4-FFF2-40B4-BE49-F238E27FC236}">
                <a16:creationId xmlns:a16="http://schemas.microsoft.com/office/drawing/2014/main" id="{845E0D2D-31FD-B026-160F-3FC4E7E9430E}"/>
              </a:ext>
            </a:extLst>
          </p:cNvPr>
          <p:cNvPicPr>
            <a:picLocks noChangeAspect="1"/>
          </p:cNvPicPr>
          <p:nvPr/>
        </p:nvPicPr>
        <p:blipFill>
          <a:blip r:embed="rId3"/>
          <a:stretch>
            <a:fillRect/>
          </a:stretch>
        </p:blipFill>
        <p:spPr>
          <a:xfrm>
            <a:off x="4741687" y="1500739"/>
            <a:ext cx="5017223" cy="3745711"/>
          </a:xfrm>
          <a:prstGeom prst="rect">
            <a:avLst/>
          </a:prstGeom>
        </p:spPr>
      </p:pic>
      <p:sp>
        <p:nvSpPr>
          <p:cNvPr id="32" name="Isosceles Triangle 31">
            <a:extLst>
              <a:ext uri="{FF2B5EF4-FFF2-40B4-BE49-F238E27FC236}">
                <a16:creationId xmlns:a16="http://schemas.microsoft.com/office/drawing/2014/main" id="{68B80071-E4D6-2AF6-41DF-B5AB2E947FD7}"/>
              </a:ext>
            </a:extLst>
          </p:cNvPr>
          <p:cNvSpPr/>
          <p:nvPr/>
        </p:nvSpPr>
        <p:spPr>
          <a:xfrm rot="8820000">
            <a:off x="7633284" y="1246286"/>
            <a:ext cx="252630" cy="298278"/>
          </a:xfrm>
          <a:prstGeom prst="triangle">
            <a:avLst/>
          </a:prstGeom>
          <a:solidFill>
            <a:srgbClr val="F5F5F5">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Table 33">
            <a:extLst>
              <a:ext uri="{FF2B5EF4-FFF2-40B4-BE49-F238E27FC236}">
                <a16:creationId xmlns:a16="http://schemas.microsoft.com/office/drawing/2014/main" id="{45532CB3-7080-72ED-8FF7-19174CD1B382}"/>
              </a:ext>
            </a:extLst>
          </p:cNvPr>
          <p:cNvGraphicFramePr>
            <a:graphicFrameLocks noGrp="1"/>
          </p:cNvGraphicFramePr>
          <p:nvPr/>
        </p:nvGraphicFramePr>
        <p:xfrm>
          <a:off x="4743063" y="5777276"/>
          <a:ext cx="4851792" cy="931483"/>
        </p:xfrm>
        <a:graphic>
          <a:graphicData uri="http://schemas.openxmlformats.org/drawingml/2006/table">
            <a:tbl>
              <a:tblPr firstRow="1" bandRow="1">
                <a:tableStyleId>{5C22544A-7EE6-4342-B048-85BDC9FD1C3A}</a:tableStyleId>
              </a:tblPr>
              <a:tblGrid>
                <a:gridCol w="1659431">
                  <a:extLst>
                    <a:ext uri="{9D8B030D-6E8A-4147-A177-3AD203B41FA5}">
                      <a16:colId xmlns:a16="http://schemas.microsoft.com/office/drawing/2014/main" val="384414162"/>
                    </a:ext>
                  </a:extLst>
                </a:gridCol>
                <a:gridCol w="1205506">
                  <a:extLst>
                    <a:ext uri="{9D8B030D-6E8A-4147-A177-3AD203B41FA5}">
                      <a16:colId xmlns:a16="http://schemas.microsoft.com/office/drawing/2014/main" val="3343880015"/>
                    </a:ext>
                  </a:extLst>
                </a:gridCol>
                <a:gridCol w="1986855">
                  <a:extLst>
                    <a:ext uri="{9D8B030D-6E8A-4147-A177-3AD203B41FA5}">
                      <a16:colId xmlns:a16="http://schemas.microsoft.com/office/drawing/2014/main" val="791565789"/>
                    </a:ext>
                  </a:extLst>
                </a:gridCol>
              </a:tblGrid>
              <a:tr h="253007">
                <a:tc>
                  <a:txBody>
                    <a:bodyPr/>
                    <a:lstStyle/>
                    <a:p>
                      <a:pPr lvl="0" algn="l">
                        <a:buNone/>
                      </a:pPr>
                      <a:r>
                        <a:rPr lang="en-US" sz="1050" b="0" i="0" u="none" strike="noStrike" noProof="0">
                          <a:solidFill>
                            <a:srgbClr val="000000"/>
                          </a:solidFill>
                          <a:latin typeface="Calibri"/>
                        </a:rPr>
                        <a:t>1. Saint James Park</a:t>
                      </a:r>
                      <a:endParaRPr lang="en-US" sz="1050"/>
                    </a:p>
                  </a:txBody>
                  <a:tcPr anchor="ctr">
                    <a:lnL w="0">
                      <a:noFill/>
                    </a:lnL>
                    <a:lnR w="0">
                      <a:noFill/>
                    </a:lnR>
                    <a:lnT w="0">
                      <a:noFill/>
                    </a:lnT>
                    <a:lnB w="0">
                      <a:noFill/>
                    </a:lnB>
                    <a:noFill/>
                  </a:tcPr>
                </a:tc>
                <a:tc>
                  <a:txBody>
                    <a:bodyPr/>
                    <a:lstStyle/>
                    <a:p>
                      <a:pPr lvl="0" algn="l">
                        <a:buNone/>
                      </a:pPr>
                      <a:r>
                        <a:rPr lang="en-US" sz="1050" b="0" i="0" u="none" strike="noStrike" noProof="0">
                          <a:solidFill>
                            <a:srgbClr val="000000"/>
                          </a:solidFill>
                          <a:latin typeface="Calibri"/>
                        </a:rPr>
                        <a:t>4. Miro Apartment</a:t>
                      </a:r>
                      <a:endParaRPr lang="en-US" sz="1050"/>
                    </a:p>
                  </a:txBody>
                  <a:tcPr anchor="ctr">
                    <a:lnL w="0">
                      <a:noFill/>
                    </a:lnL>
                    <a:lnR w="0">
                      <a:noFill/>
                    </a:lnR>
                    <a:lnT w="0">
                      <a:noFill/>
                    </a:lnT>
                    <a:lnB w="0">
                      <a:noFill/>
                    </a:lnB>
                    <a:noFill/>
                  </a:tcPr>
                </a:tc>
                <a:tc>
                  <a:txBody>
                    <a:bodyPr/>
                    <a:lstStyle/>
                    <a:p>
                      <a:pPr lvl="0" algn="l">
                        <a:buNone/>
                      </a:pPr>
                      <a:r>
                        <a:rPr lang="en-US" sz="1050" b="0" i="0" u="none" strike="noStrike" noProof="0">
                          <a:solidFill>
                            <a:srgbClr val="000000"/>
                          </a:solidFill>
                          <a:latin typeface="Calibri"/>
                        </a:rPr>
                        <a:t>7. San Jose States University</a:t>
                      </a:r>
                      <a:endParaRPr lang="en-US" sz="1050"/>
                    </a:p>
                  </a:txBody>
                  <a:tcPr anchor="ctr">
                    <a:lnL w="0">
                      <a:noFill/>
                    </a:lnL>
                    <a:lnR w="0">
                      <a:noFill/>
                    </a:lnR>
                    <a:lnT w="0">
                      <a:noFill/>
                    </a:lnT>
                    <a:lnB w="0">
                      <a:noFill/>
                    </a:lnB>
                    <a:noFill/>
                  </a:tcPr>
                </a:tc>
                <a:extLst>
                  <a:ext uri="{0D108BD9-81ED-4DB2-BD59-A6C34878D82A}">
                    <a16:rowId xmlns:a16="http://schemas.microsoft.com/office/drawing/2014/main" val="1949847871"/>
                  </a:ext>
                </a:extLst>
              </a:tr>
              <a:tr h="372070">
                <a:tc>
                  <a:txBody>
                    <a:bodyPr/>
                    <a:lstStyle/>
                    <a:p>
                      <a:pPr lvl="0" algn="l">
                        <a:lnSpc>
                          <a:spcPct val="100000"/>
                        </a:lnSpc>
                        <a:spcBef>
                          <a:spcPts val="0"/>
                        </a:spcBef>
                        <a:spcAft>
                          <a:spcPts val="0"/>
                        </a:spcAft>
                        <a:buNone/>
                      </a:pPr>
                      <a:r>
                        <a:rPr lang="en-US" sz="1050" b="0" i="0" u="none" strike="noStrike" noProof="0">
                          <a:solidFill>
                            <a:srgbClr val="000000"/>
                          </a:solidFill>
                          <a:latin typeface="Calibri"/>
                        </a:rPr>
                        <a:t>2. Northeastern University </a:t>
                      </a:r>
                      <a:endParaRPr lang="en-US" sz="1050"/>
                    </a:p>
                    <a:p>
                      <a:pPr lvl="0" algn="l">
                        <a:lnSpc>
                          <a:spcPct val="100000"/>
                        </a:lnSpc>
                        <a:spcBef>
                          <a:spcPts val="0"/>
                        </a:spcBef>
                        <a:spcAft>
                          <a:spcPts val="0"/>
                        </a:spcAft>
                        <a:buNone/>
                      </a:pPr>
                      <a:r>
                        <a:rPr lang="en-US" sz="800" b="0" i="0" u="none" strike="noStrike" noProof="0">
                          <a:solidFill>
                            <a:srgbClr val="000000"/>
                          </a:solidFill>
                          <a:latin typeface="Calibri"/>
                        </a:rPr>
                        <a:t>in Silicon Valley</a:t>
                      </a:r>
                      <a:endParaRPr lang="en-US" sz="800"/>
                    </a:p>
                  </a:txBody>
                  <a:tcPr anchor="ctr">
                    <a:lnL w="0">
                      <a:noFill/>
                    </a:lnL>
                    <a:lnR w="0">
                      <a:noFill/>
                    </a:lnR>
                    <a:lnT w="0">
                      <a:noFill/>
                    </a:lnT>
                    <a:lnB w="0">
                      <a:noFill/>
                    </a:lnB>
                    <a:noFill/>
                  </a:tcPr>
                </a:tc>
                <a:tc>
                  <a:txBody>
                    <a:bodyPr/>
                    <a:lstStyle/>
                    <a:p>
                      <a:pPr lvl="0" algn="l">
                        <a:buNone/>
                      </a:pPr>
                      <a:r>
                        <a:rPr lang="en-US" sz="1050" b="0" i="0" u="none" strike="noStrike" noProof="0">
                          <a:solidFill>
                            <a:srgbClr val="000000"/>
                          </a:solidFill>
                          <a:latin typeface="Calibri"/>
                        </a:rPr>
                        <a:t>5. City Hall</a:t>
                      </a:r>
                      <a:endParaRPr lang="en-US" sz="1050"/>
                    </a:p>
                  </a:txBody>
                  <a:tcPr anchor="ctr">
                    <a:lnL w="0">
                      <a:noFill/>
                    </a:lnL>
                    <a:lnR w="0">
                      <a:noFill/>
                    </a:lnR>
                    <a:lnT w="0">
                      <a:noFill/>
                    </a:lnT>
                    <a:lnB w="0">
                      <a:noFill/>
                    </a:lnB>
                    <a:noFill/>
                  </a:tcPr>
                </a:tc>
                <a:tc>
                  <a:txBody>
                    <a:bodyPr/>
                    <a:lstStyle/>
                    <a:p>
                      <a:pPr lvl="0" algn="l">
                        <a:buNone/>
                      </a:pPr>
                      <a:r>
                        <a:rPr lang="en-US" sz="1050" b="0" i="0" u="none" strike="noStrike" noProof="0">
                          <a:solidFill>
                            <a:srgbClr val="000000"/>
                          </a:solidFill>
                          <a:latin typeface="Calibri"/>
                        </a:rPr>
                        <a:t>8. The Graduate Apartment</a:t>
                      </a:r>
                      <a:endParaRPr lang="en-US" sz="1050"/>
                    </a:p>
                  </a:txBody>
                  <a:tcPr anchor="ctr">
                    <a:lnL w="0">
                      <a:noFill/>
                    </a:lnL>
                    <a:lnR w="0">
                      <a:noFill/>
                    </a:lnR>
                    <a:lnT w="0">
                      <a:noFill/>
                    </a:lnT>
                    <a:lnB w="0">
                      <a:noFill/>
                    </a:lnB>
                    <a:noFill/>
                  </a:tcPr>
                </a:tc>
                <a:extLst>
                  <a:ext uri="{0D108BD9-81ED-4DB2-BD59-A6C34878D82A}">
                    <a16:rowId xmlns:a16="http://schemas.microsoft.com/office/drawing/2014/main" val="3329309702"/>
                  </a:ext>
                </a:extLst>
              </a:tr>
              <a:tr h="305096">
                <a:tc>
                  <a:txBody>
                    <a:bodyPr/>
                    <a:lstStyle/>
                    <a:p>
                      <a:pPr lvl="0" algn="l">
                        <a:buNone/>
                      </a:pPr>
                      <a:r>
                        <a:rPr lang="en-US" sz="1050" b="0" i="0" u="none" strike="noStrike" noProof="0">
                          <a:solidFill>
                            <a:srgbClr val="000000"/>
                          </a:solidFill>
                          <a:latin typeface="Calibri"/>
                        </a:rPr>
                        <a:t>3. Santa Clara Station</a:t>
                      </a:r>
                      <a:endParaRPr lang="en-US" sz="1050"/>
                    </a:p>
                  </a:txBody>
                  <a:tcPr anchor="ctr">
                    <a:lnL w="0">
                      <a:noFill/>
                    </a:lnL>
                    <a:lnR w="0">
                      <a:noFill/>
                    </a:lnR>
                    <a:lnT w="0">
                      <a:noFill/>
                    </a:lnT>
                    <a:lnB w="0">
                      <a:noFill/>
                    </a:lnB>
                    <a:noFill/>
                  </a:tcPr>
                </a:tc>
                <a:tc>
                  <a:txBody>
                    <a:bodyPr/>
                    <a:lstStyle/>
                    <a:p>
                      <a:pPr lvl="0" algn="l">
                        <a:buNone/>
                      </a:pPr>
                      <a:r>
                        <a:rPr lang="en-US" sz="1050" b="0" i="0" u="none" strike="noStrike" noProof="0">
                          <a:solidFill>
                            <a:srgbClr val="000000"/>
                          </a:solidFill>
                          <a:latin typeface="Calibri"/>
                        </a:rPr>
                        <a:t>6. Grocery Outlet</a:t>
                      </a:r>
                      <a:endParaRPr lang="en-US" sz="1050"/>
                    </a:p>
                  </a:txBody>
                  <a:tcPr anchor="ctr">
                    <a:lnL w="0">
                      <a:noFill/>
                    </a:lnL>
                    <a:lnR w="0">
                      <a:noFill/>
                    </a:lnR>
                    <a:lnT w="0">
                      <a:noFill/>
                    </a:lnT>
                    <a:lnB w="0">
                      <a:noFill/>
                    </a:lnB>
                    <a:noFill/>
                  </a:tcPr>
                </a:tc>
                <a:tc>
                  <a:txBody>
                    <a:bodyPr/>
                    <a:lstStyle/>
                    <a:p>
                      <a:pPr lvl="0" algn="l">
                        <a:buNone/>
                      </a:pPr>
                      <a:r>
                        <a:rPr lang="en-US" sz="1050" b="0" i="0" u="none" strike="noStrike" noProof="0">
                          <a:solidFill>
                            <a:srgbClr val="000000"/>
                          </a:solidFill>
                          <a:latin typeface="Calibri"/>
                        </a:rPr>
                        <a:t>9. Silver Apartment</a:t>
                      </a:r>
                      <a:endParaRPr lang="en-US" sz="1050"/>
                    </a:p>
                  </a:txBody>
                  <a:tcPr anchor="ctr">
                    <a:lnL w="0">
                      <a:noFill/>
                    </a:lnL>
                    <a:lnR w="0">
                      <a:noFill/>
                    </a:lnR>
                    <a:lnT w="0">
                      <a:noFill/>
                    </a:lnT>
                    <a:lnB w="0">
                      <a:noFill/>
                    </a:lnB>
                    <a:noFill/>
                  </a:tcPr>
                </a:tc>
                <a:extLst>
                  <a:ext uri="{0D108BD9-81ED-4DB2-BD59-A6C34878D82A}">
                    <a16:rowId xmlns:a16="http://schemas.microsoft.com/office/drawing/2014/main" val="2344328267"/>
                  </a:ext>
                </a:extLst>
              </a:tr>
            </a:tbl>
          </a:graphicData>
        </a:graphic>
      </p:graphicFrame>
    </p:spTree>
    <p:extLst>
      <p:ext uri="{BB962C8B-B14F-4D97-AF65-F5344CB8AC3E}">
        <p14:creationId xmlns:p14="http://schemas.microsoft.com/office/powerpoint/2010/main" val="771884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E6EEAF7F-D589-02DB-9231-88181819585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04D7CE8-AF10-CCAB-8D67-ED03C16E1A1E}"/>
              </a:ext>
            </a:extLst>
          </p:cNvPr>
          <p:cNvGrpSpPr/>
          <p:nvPr/>
        </p:nvGrpSpPr>
        <p:grpSpPr>
          <a:xfrm>
            <a:off x="347022" y="1021936"/>
            <a:ext cx="2874772" cy="333341"/>
            <a:chOff x="0" y="0"/>
            <a:chExt cx="665028" cy="77113"/>
          </a:xfrm>
        </p:grpSpPr>
        <p:sp>
          <p:nvSpPr>
            <p:cNvPr id="3" name="Freeform 3">
              <a:extLst>
                <a:ext uri="{FF2B5EF4-FFF2-40B4-BE49-F238E27FC236}">
                  <a16:creationId xmlns:a16="http://schemas.microsoft.com/office/drawing/2014/main" id="{305297C6-9085-6E69-44AA-158924AAFA55}"/>
                </a:ext>
              </a:extLst>
            </p:cNvPr>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4" name="TextBox 4">
              <a:extLst>
                <a:ext uri="{FF2B5EF4-FFF2-40B4-BE49-F238E27FC236}">
                  <a16:creationId xmlns:a16="http://schemas.microsoft.com/office/drawing/2014/main" id="{12B0F484-F2EB-7A89-BB87-8B717EC14CE2}"/>
                </a:ext>
              </a:extLst>
            </p:cNvPr>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7" name="Freeform 7">
            <a:extLst>
              <a:ext uri="{FF2B5EF4-FFF2-40B4-BE49-F238E27FC236}">
                <a16:creationId xmlns:a16="http://schemas.microsoft.com/office/drawing/2014/main" id="{80CDF85B-695F-DB36-CEE9-B31B02C51F31}"/>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sp>
        <p:nvSpPr>
          <p:cNvPr id="6" name="TextBox 7">
            <a:extLst>
              <a:ext uri="{FF2B5EF4-FFF2-40B4-BE49-F238E27FC236}">
                <a16:creationId xmlns:a16="http://schemas.microsoft.com/office/drawing/2014/main" id="{55D302A2-8EC0-D809-9596-73025B0BBD8C}"/>
              </a:ext>
            </a:extLst>
          </p:cNvPr>
          <p:cNvSpPr txBox="1"/>
          <p:nvPr/>
        </p:nvSpPr>
        <p:spPr>
          <a:xfrm>
            <a:off x="-282180" y="553395"/>
            <a:ext cx="5588728" cy="636969"/>
          </a:xfrm>
          <a:prstGeom prst="rect">
            <a:avLst/>
          </a:prstGeom>
        </p:spPr>
        <p:txBody>
          <a:bodyPr wrap="square" lIns="0" tIns="0" rIns="0" bIns="0" rtlCol="0" anchor="t">
            <a:spAutoFit/>
          </a:bodyPr>
          <a:lstStyle/>
          <a:p>
            <a:pPr algn="ctr">
              <a:lnSpc>
                <a:spcPts val="6127"/>
              </a:lnSpc>
              <a:spcBef>
                <a:spcPct val="0"/>
              </a:spcBef>
            </a:pPr>
            <a:r>
              <a:rPr lang="en-US" sz="4440" b="1" spc="62">
                <a:solidFill>
                  <a:srgbClr val="2C2D30"/>
                </a:solidFill>
                <a:latin typeface="Oswald Bold"/>
                <a:ea typeface="Oswald Bold"/>
                <a:cs typeface="Oswald Bold"/>
                <a:sym typeface="Oswald Bold"/>
              </a:rPr>
              <a:t>INCOME ANALYSIS</a:t>
            </a:r>
          </a:p>
        </p:txBody>
      </p:sp>
      <p:sp>
        <p:nvSpPr>
          <p:cNvPr id="9" name="TextBox 8">
            <a:extLst>
              <a:ext uri="{FF2B5EF4-FFF2-40B4-BE49-F238E27FC236}">
                <a16:creationId xmlns:a16="http://schemas.microsoft.com/office/drawing/2014/main" id="{F15D52E4-B7A5-7DA5-3167-A1DD57557B84}"/>
              </a:ext>
            </a:extLst>
          </p:cNvPr>
          <p:cNvSpPr txBox="1"/>
          <p:nvPr/>
        </p:nvSpPr>
        <p:spPr>
          <a:xfrm>
            <a:off x="247800" y="1737907"/>
            <a:ext cx="4335927" cy="3702488"/>
          </a:xfrm>
          <a:prstGeom prst="rect">
            <a:avLst/>
          </a:prstGeom>
        </p:spPr>
        <p:txBody>
          <a:bodyPr wrap="square" lIns="0" tIns="0" rIns="0" bIns="0" rtlCol="0" anchor="t">
            <a:spAutoFit/>
          </a:bodyPr>
          <a:lstStyle/>
          <a:p>
            <a:pPr>
              <a:lnSpc>
                <a:spcPct val="250000"/>
              </a:lnSpc>
            </a:pPr>
            <a:r>
              <a:rPr lang="en-US" sz="2000">
                <a:solidFill>
                  <a:srgbClr val="2C2D30"/>
                </a:solidFill>
                <a:latin typeface="Canva Sans"/>
                <a:ea typeface="Canva Sans"/>
                <a:cs typeface="Canva Sans"/>
                <a:sym typeface="Canva Sans"/>
              </a:rPr>
              <a:t>Assumptions </a:t>
            </a:r>
            <a:endParaRPr lang="en-US" sz="2000">
              <a:ea typeface="Calibri"/>
              <a:cs typeface="Calibri"/>
            </a:endParaRPr>
          </a:p>
          <a:p>
            <a:pPr marL="289560" lvl="1" indent="-144780">
              <a:lnSpc>
                <a:spcPct val="250000"/>
              </a:lnSpc>
              <a:buAutoNum type="arabicPeriod"/>
            </a:pPr>
            <a:r>
              <a:rPr lang="en-US" sz="1300">
                <a:solidFill>
                  <a:srgbClr val="2C2D30"/>
                </a:solidFill>
                <a:latin typeface="Canva Sans"/>
                <a:ea typeface="Canva Sans"/>
                <a:cs typeface="Canva Sans"/>
                <a:sym typeface="Canva Sans"/>
              </a:rPr>
              <a:t>Occupancy at 95%</a:t>
            </a:r>
            <a:endParaRPr lang="en-US" sz="1300">
              <a:solidFill>
                <a:srgbClr val="2C2D30"/>
              </a:solidFill>
              <a:latin typeface="Canva Sans"/>
              <a:ea typeface="Canva Sans"/>
              <a:cs typeface="Canva Sans"/>
            </a:endParaRPr>
          </a:p>
          <a:p>
            <a:pPr marL="289560" lvl="1" indent="-144780">
              <a:lnSpc>
                <a:spcPct val="250000"/>
              </a:lnSpc>
              <a:buAutoNum type="arabicPeriod"/>
            </a:pPr>
            <a:r>
              <a:rPr lang="en-US" sz="1300">
                <a:solidFill>
                  <a:srgbClr val="2C2D30"/>
                </a:solidFill>
                <a:latin typeface="Canva Sans"/>
                <a:ea typeface="Canva Sans"/>
                <a:cs typeface="Canva Sans"/>
                <a:sym typeface="Canva Sans"/>
              </a:rPr>
              <a:t>Tenants pay for electricity and water; Landlord covers common area expenses.</a:t>
            </a:r>
            <a:endParaRPr lang="en-US" sz="1300">
              <a:solidFill>
                <a:srgbClr val="2C2D30"/>
              </a:solidFill>
              <a:latin typeface="Canva Sans"/>
              <a:ea typeface="Canva Sans"/>
              <a:cs typeface="Canva Sans"/>
            </a:endParaRPr>
          </a:p>
          <a:p>
            <a:pPr marL="289560" lvl="1" indent="-144780">
              <a:lnSpc>
                <a:spcPct val="250000"/>
              </a:lnSpc>
              <a:buAutoNum type="arabicPeriod"/>
            </a:pPr>
            <a:r>
              <a:rPr lang="en-US" sz="1300">
                <a:solidFill>
                  <a:srgbClr val="2C2D30"/>
                </a:solidFill>
                <a:latin typeface="Canva Sans"/>
                <a:ea typeface="Canva Sans"/>
                <a:cs typeface="Canva Sans"/>
                <a:sym typeface="Canva Sans"/>
              </a:rPr>
              <a:t>House insurance costs are low due to fireproof construction.</a:t>
            </a:r>
            <a:endParaRPr lang="en-US" sz="1300">
              <a:solidFill>
                <a:srgbClr val="2C2D30"/>
              </a:solidFill>
              <a:latin typeface="Canva Sans"/>
              <a:ea typeface="Canva Sans"/>
              <a:cs typeface="Canva Sans"/>
            </a:endParaRPr>
          </a:p>
          <a:p>
            <a:pPr>
              <a:lnSpc>
                <a:spcPct val="250000"/>
              </a:lnSpc>
            </a:pPr>
            <a:endParaRPr lang="en-US" sz="1344">
              <a:solidFill>
                <a:srgbClr val="2C2D30"/>
              </a:solidFill>
              <a:latin typeface="Canva Sans"/>
              <a:ea typeface="Canva Sans"/>
              <a:cs typeface="Canva Sans"/>
            </a:endParaRPr>
          </a:p>
        </p:txBody>
      </p:sp>
      <p:pic>
        <p:nvPicPr>
          <p:cNvPr id="11" name="Picture 10" descr="A table with numbers and symbols&#10;&#10;AI-generated content may be incorrect.">
            <a:extLst>
              <a:ext uri="{FF2B5EF4-FFF2-40B4-BE49-F238E27FC236}">
                <a16:creationId xmlns:a16="http://schemas.microsoft.com/office/drawing/2014/main" id="{57B6BB68-CD5C-A401-2C07-847D097A6323}"/>
              </a:ext>
            </a:extLst>
          </p:cNvPr>
          <p:cNvPicPr>
            <a:picLocks noChangeAspect="1"/>
          </p:cNvPicPr>
          <p:nvPr/>
        </p:nvPicPr>
        <p:blipFill>
          <a:blip r:embed="rId3"/>
          <a:stretch>
            <a:fillRect/>
          </a:stretch>
        </p:blipFill>
        <p:spPr>
          <a:xfrm>
            <a:off x="4585590" y="3180516"/>
            <a:ext cx="5266946" cy="1785320"/>
          </a:xfrm>
          <a:prstGeom prst="rect">
            <a:avLst/>
          </a:prstGeom>
        </p:spPr>
      </p:pic>
    </p:spTree>
    <p:extLst>
      <p:ext uri="{BB962C8B-B14F-4D97-AF65-F5344CB8AC3E}">
        <p14:creationId xmlns:p14="http://schemas.microsoft.com/office/powerpoint/2010/main" val="375941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A1339A61-3C76-B367-D9E7-AC5A2B17E05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19E28C-80D4-360A-D431-BD865EF68D06}"/>
              </a:ext>
            </a:extLst>
          </p:cNvPr>
          <p:cNvGrpSpPr/>
          <p:nvPr/>
        </p:nvGrpSpPr>
        <p:grpSpPr>
          <a:xfrm>
            <a:off x="347022" y="1021936"/>
            <a:ext cx="2874772" cy="333341"/>
            <a:chOff x="0" y="0"/>
            <a:chExt cx="665028" cy="77113"/>
          </a:xfrm>
        </p:grpSpPr>
        <p:sp>
          <p:nvSpPr>
            <p:cNvPr id="3" name="Freeform 3">
              <a:extLst>
                <a:ext uri="{FF2B5EF4-FFF2-40B4-BE49-F238E27FC236}">
                  <a16:creationId xmlns:a16="http://schemas.microsoft.com/office/drawing/2014/main" id="{F8A78918-3627-0659-8329-40768071C2BE}"/>
                </a:ext>
              </a:extLst>
            </p:cNvPr>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4" name="TextBox 4">
              <a:extLst>
                <a:ext uri="{FF2B5EF4-FFF2-40B4-BE49-F238E27FC236}">
                  <a16:creationId xmlns:a16="http://schemas.microsoft.com/office/drawing/2014/main" id="{47E81925-0AB9-4196-2A94-DFE3948B99E7}"/>
                </a:ext>
              </a:extLst>
            </p:cNvPr>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7" name="Freeform 7">
            <a:extLst>
              <a:ext uri="{FF2B5EF4-FFF2-40B4-BE49-F238E27FC236}">
                <a16:creationId xmlns:a16="http://schemas.microsoft.com/office/drawing/2014/main" id="{C99A0220-981E-1F05-45D2-B5C19FC713CD}"/>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grpSp>
        <p:nvGrpSpPr>
          <p:cNvPr id="14" name="Group 7">
            <a:extLst>
              <a:ext uri="{FF2B5EF4-FFF2-40B4-BE49-F238E27FC236}">
                <a16:creationId xmlns:a16="http://schemas.microsoft.com/office/drawing/2014/main" id="{323C75C5-A9DE-26C4-9D8B-9FF179CC2B0E}"/>
              </a:ext>
            </a:extLst>
          </p:cNvPr>
          <p:cNvGrpSpPr/>
          <p:nvPr/>
        </p:nvGrpSpPr>
        <p:grpSpPr>
          <a:xfrm rot="3623697">
            <a:off x="5510527" y="3388531"/>
            <a:ext cx="343992" cy="674972"/>
            <a:chOff x="0" y="0"/>
            <a:chExt cx="282927" cy="555152"/>
          </a:xfrm>
        </p:grpSpPr>
        <p:sp>
          <p:nvSpPr>
            <p:cNvPr id="12" name="Freeform 8">
              <a:extLst>
                <a:ext uri="{FF2B5EF4-FFF2-40B4-BE49-F238E27FC236}">
                  <a16:creationId xmlns:a16="http://schemas.microsoft.com/office/drawing/2014/main" id="{280769AD-FAAC-93E9-C32F-4ECF96085C41}"/>
                </a:ext>
              </a:extLst>
            </p:cNvPr>
            <p:cNvSpPr/>
            <p:nvPr/>
          </p:nvSpPr>
          <p:spPr>
            <a:xfrm>
              <a:off x="0" y="0"/>
              <a:ext cx="282927" cy="555152"/>
            </a:xfrm>
            <a:custGeom>
              <a:avLst/>
              <a:gdLst/>
              <a:ahLst/>
              <a:cxnLst/>
              <a:rect l="l" t="t" r="r" b="b"/>
              <a:pathLst>
                <a:path w="282927" h="555152">
                  <a:moveTo>
                    <a:pt x="141464" y="555152"/>
                  </a:moveTo>
                  <a:lnTo>
                    <a:pt x="282927" y="0"/>
                  </a:lnTo>
                  <a:lnTo>
                    <a:pt x="0" y="0"/>
                  </a:lnTo>
                  <a:lnTo>
                    <a:pt x="141464" y="555152"/>
                  </a:lnTo>
                  <a:close/>
                </a:path>
              </a:pathLst>
            </a:custGeom>
            <a:solidFill>
              <a:srgbClr val="EFEFEF"/>
            </a:solidFill>
          </p:spPr>
          <p:txBody>
            <a:bodyPr/>
            <a:lstStyle/>
            <a:p>
              <a:endParaRPr lang="en-US" sz="618"/>
            </a:p>
          </p:txBody>
        </p:sp>
        <p:sp>
          <p:nvSpPr>
            <p:cNvPr id="13" name="TextBox 9">
              <a:extLst>
                <a:ext uri="{FF2B5EF4-FFF2-40B4-BE49-F238E27FC236}">
                  <a16:creationId xmlns:a16="http://schemas.microsoft.com/office/drawing/2014/main" id="{0F8D0337-783D-D82B-92F7-424BB4BA4D72}"/>
                </a:ext>
              </a:extLst>
            </p:cNvPr>
            <p:cNvSpPr txBox="1"/>
            <p:nvPr/>
          </p:nvSpPr>
          <p:spPr>
            <a:xfrm>
              <a:off x="44207" y="20604"/>
              <a:ext cx="194512" cy="276799"/>
            </a:xfrm>
            <a:prstGeom prst="rect">
              <a:avLst/>
            </a:prstGeom>
          </p:spPr>
          <p:txBody>
            <a:bodyPr lIns="27940" tIns="27940" rIns="27940" bIns="27940" rtlCol="0" anchor="ctr"/>
            <a:lstStyle/>
            <a:p>
              <a:pPr algn="ctr">
                <a:lnSpc>
                  <a:spcPts val="1572"/>
                </a:lnSpc>
              </a:pPr>
              <a:endParaRPr sz="618"/>
            </a:p>
          </p:txBody>
        </p:sp>
      </p:grpSp>
      <p:grpSp>
        <p:nvGrpSpPr>
          <p:cNvPr id="18" name="Group 10">
            <a:extLst>
              <a:ext uri="{FF2B5EF4-FFF2-40B4-BE49-F238E27FC236}">
                <a16:creationId xmlns:a16="http://schemas.microsoft.com/office/drawing/2014/main" id="{1E032DB3-0BEB-DDD5-B656-CF2AF8990739}"/>
              </a:ext>
            </a:extLst>
          </p:cNvPr>
          <p:cNvGrpSpPr/>
          <p:nvPr/>
        </p:nvGrpSpPr>
        <p:grpSpPr>
          <a:xfrm>
            <a:off x="5805293" y="2639919"/>
            <a:ext cx="3969889" cy="1888236"/>
            <a:chOff x="0" y="-19050"/>
            <a:chExt cx="1901032" cy="904206"/>
          </a:xfrm>
        </p:grpSpPr>
        <p:sp>
          <p:nvSpPr>
            <p:cNvPr id="16" name="Freeform 11">
              <a:extLst>
                <a:ext uri="{FF2B5EF4-FFF2-40B4-BE49-F238E27FC236}">
                  <a16:creationId xmlns:a16="http://schemas.microsoft.com/office/drawing/2014/main" id="{2A417111-B2AB-0492-5E89-ED2DB61FE54F}"/>
                </a:ext>
              </a:extLst>
            </p:cNvPr>
            <p:cNvSpPr/>
            <p:nvPr/>
          </p:nvSpPr>
          <p:spPr>
            <a:xfrm>
              <a:off x="0" y="0"/>
              <a:ext cx="1901032" cy="885156"/>
            </a:xfrm>
            <a:custGeom>
              <a:avLst/>
              <a:gdLst/>
              <a:ahLst/>
              <a:cxnLst/>
              <a:rect l="l" t="t" r="r" b="b"/>
              <a:pathLst>
                <a:path w="1901032" h="885156">
                  <a:moveTo>
                    <a:pt x="0" y="0"/>
                  </a:moveTo>
                  <a:lnTo>
                    <a:pt x="1901032" y="0"/>
                  </a:lnTo>
                  <a:lnTo>
                    <a:pt x="1901032" y="885156"/>
                  </a:lnTo>
                  <a:lnTo>
                    <a:pt x="0" y="885156"/>
                  </a:lnTo>
                  <a:close/>
                </a:path>
              </a:pathLst>
            </a:custGeom>
            <a:solidFill>
              <a:srgbClr val="EFEFEF">
                <a:alpha val="88627"/>
              </a:srgbClr>
            </a:solidFill>
          </p:spPr>
          <p:txBody>
            <a:bodyPr/>
            <a:lstStyle/>
            <a:p>
              <a:endParaRPr lang="en-US" sz="618"/>
            </a:p>
          </p:txBody>
        </p:sp>
        <p:sp>
          <p:nvSpPr>
            <p:cNvPr id="17" name="TextBox 12">
              <a:extLst>
                <a:ext uri="{FF2B5EF4-FFF2-40B4-BE49-F238E27FC236}">
                  <a16:creationId xmlns:a16="http://schemas.microsoft.com/office/drawing/2014/main" id="{D8E92C59-785A-C6C8-EDC2-2044A1385DC8}"/>
                </a:ext>
              </a:extLst>
            </p:cNvPr>
            <p:cNvSpPr txBox="1"/>
            <p:nvPr/>
          </p:nvSpPr>
          <p:spPr>
            <a:xfrm>
              <a:off x="0" y="-19050"/>
              <a:ext cx="1901032" cy="904206"/>
            </a:xfrm>
            <a:prstGeom prst="rect">
              <a:avLst/>
            </a:prstGeom>
          </p:spPr>
          <p:txBody>
            <a:bodyPr lIns="27940" tIns="27940" rIns="27940" bIns="27940" rtlCol="0" anchor="ctr"/>
            <a:lstStyle/>
            <a:p>
              <a:pPr algn="ctr">
                <a:lnSpc>
                  <a:spcPts val="1572"/>
                </a:lnSpc>
              </a:pPr>
              <a:endParaRPr sz="618"/>
            </a:p>
          </p:txBody>
        </p:sp>
      </p:grpSp>
      <p:sp>
        <p:nvSpPr>
          <p:cNvPr id="20" name="Freeform 13" descr="A table with numbers and letters&#10;&#10;AI-generated content may be incorrect.">
            <a:extLst>
              <a:ext uri="{FF2B5EF4-FFF2-40B4-BE49-F238E27FC236}">
                <a16:creationId xmlns:a16="http://schemas.microsoft.com/office/drawing/2014/main" id="{3C5587AF-0F7F-625C-8A89-6B5C74C2C1AC}"/>
              </a:ext>
            </a:extLst>
          </p:cNvPr>
          <p:cNvSpPr/>
          <p:nvPr/>
        </p:nvSpPr>
        <p:spPr>
          <a:xfrm>
            <a:off x="5967075" y="3139899"/>
            <a:ext cx="3650709" cy="1168227"/>
          </a:xfrm>
          <a:custGeom>
            <a:avLst/>
            <a:gdLst/>
            <a:ahLst/>
            <a:cxnLst/>
            <a:rect l="l" t="t" r="r" b="b"/>
            <a:pathLst>
              <a:path w="6637653" h="2124049">
                <a:moveTo>
                  <a:pt x="0" y="0"/>
                </a:moveTo>
                <a:lnTo>
                  <a:pt x="6637652" y="0"/>
                </a:lnTo>
                <a:lnTo>
                  <a:pt x="6637652" y="2124049"/>
                </a:lnTo>
                <a:lnTo>
                  <a:pt x="0" y="2124049"/>
                </a:lnTo>
                <a:lnTo>
                  <a:pt x="0" y="0"/>
                </a:lnTo>
                <a:close/>
              </a:path>
            </a:pathLst>
          </a:custGeom>
          <a:blipFill>
            <a:blip r:embed="rId3"/>
            <a:stretch>
              <a:fillRect/>
            </a:stretch>
          </a:blipFill>
        </p:spPr>
        <p:txBody>
          <a:bodyPr/>
          <a:lstStyle/>
          <a:p>
            <a:endParaRPr lang="en-US" sz="618"/>
          </a:p>
        </p:txBody>
      </p:sp>
      <p:sp>
        <p:nvSpPr>
          <p:cNvPr id="22" name="TextBox 14">
            <a:extLst>
              <a:ext uri="{FF2B5EF4-FFF2-40B4-BE49-F238E27FC236}">
                <a16:creationId xmlns:a16="http://schemas.microsoft.com/office/drawing/2014/main" id="{25065235-F5F7-4864-99EA-AB947946EFFF}"/>
              </a:ext>
            </a:extLst>
          </p:cNvPr>
          <p:cNvSpPr txBox="1"/>
          <p:nvPr/>
        </p:nvSpPr>
        <p:spPr>
          <a:xfrm>
            <a:off x="247338" y="727796"/>
            <a:ext cx="6195699" cy="641201"/>
          </a:xfrm>
          <a:prstGeom prst="rect">
            <a:avLst/>
          </a:prstGeom>
        </p:spPr>
        <p:txBody>
          <a:bodyPr wrap="square" lIns="0" tIns="0" rIns="0" bIns="0" rtlCol="0" anchor="t">
            <a:spAutoFit/>
          </a:bodyPr>
          <a:lstStyle/>
          <a:p>
            <a:pPr algn="ctr">
              <a:lnSpc>
                <a:spcPts val="4989"/>
              </a:lnSpc>
              <a:spcBef>
                <a:spcPct val="0"/>
              </a:spcBef>
            </a:pPr>
            <a:r>
              <a:rPr lang="en-US" sz="4440" b="1" spc="62">
                <a:solidFill>
                  <a:srgbClr val="2C2D30"/>
                </a:solidFill>
                <a:latin typeface="Oswald Bold"/>
                <a:sym typeface="Oswald Bold"/>
              </a:rPr>
              <a:t>CONSTRUCTION ANALYSIS</a:t>
            </a:r>
          </a:p>
        </p:txBody>
      </p:sp>
      <p:sp>
        <p:nvSpPr>
          <p:cNvPr id="24" name="TextBox 15">
            <a:extLst>
              <a:ext uri="{FF2B5EF4-FFF2-40B4-BE49-F238E27FC236}">
                <a16:creationId xmlns:a16="http://schemas.microsoft.com/office/drawing/2014/main" id="{C1856662-47A4-F6CD-15D2-38AEC7C3BBFD}"/>
              </a:ext>
            </a:extLst>
          </p:cNvPr>
          <p:cNvSpPr txBox="1"/>
          <p:nvPr/>
        </p:nvSpPr>
        <p:spPr>
          <a:xfrm>
            <a:off x="959777" y="1767259"/>
            <a:ext cx="7324517" cy="364715"/>
          </a:xfrm>
          <a:prstGeom prst="rect">
            <a:avLst/>
          </a:prstGeom>
        </p:spPr>
        <p:txBody>
          <a:bodyPr wrap="square" lIns="0" tIns="0" rIns="0" bIns="0" rtlCol="0" anchor="t">
            <a:spAutoFit/>
          </a:bodyPr>
          <a:lstStyle/>
          <a:p>
            <a:pPr>
              <a:lnSpc>
                <a:spcPts val="3770"/>
              </a:lnSpc>
            </a:pPr>
            <a:r>
              <a:rPr lang="en-US" sz="1619">
                <a:solidFill>
                  <a:srgbClr val="2C2D30"/>
                </a:solidFill>
                <a:latin typeface="Canva Sans"/>
                <a:ea typeface="Canva Sans"/>
                <a:cs typeface="Canva Sans"/>
                <a:sym typeface="Canva Sans"/>
              </a:rPr>
              <a:t>Best Estimate of value cost analysis Construction Cost Estimate</a:t>
            </a:r>
          </a:p>
        </p:txBody>
      </p:sp>
      <p:sp>
        <p:nvSpPr>
          <p:cNvPr id="26" name="TextBox 16">
            <a:extLst>
              <a:ext uri="{FF2B5EF4-FFF2-40B4-BE49-F238E27FC236}">
                <a16:creationId xmlns:a16="http://schemas.microsoft.com/office/drawing/2014/main" id="{266B996F-C782-9BE8-D722-186A1EE5E259}"/>
              </a:ext>
            </a:extLst>
          </p:cNvPr>
          <p:cNvSpPr txBox="1"/>
          <p:nvPr/>
        </p:nvSpPr>
        <p:spPr>
          <a:xfrm>
            <a:off x="6095439" y="2753021"/>
            <a:ext cx="2602758" cy="191078"/>
          </a:xfrm>
          <a:prstGeom prst="rect">
            <a:avLst/>
          </a:prstGeom>
        </p:spPr>
        <p:txBody>
          <a:bodyPr wrap="square" lIns="0" tIns="0" rIns="0" bIns="0" rtlCol="0" anchor="t">
            <a:spAutoFit/>
          </a:bodyPr>
          <a:lstStyle/>
          <a:p>
            <a:pPr algn="ctr">
              <a:lnSpc>
                <a:spcPts val="1858"/>
              </a:lnSpc>
              <a:spcBef>
                <a:spcPct val="0"/>
              </a:spcBef>
            </a:pPr>
            <a:r>
              <a:rPr lang="en-US" sz="1429">
                <a:solidFill>
                  <a:srgbClr val="2C2D30"/>
                </a:solidFill>
                <a:latin typeface="Open Sauce"/>
                <a:ea typeface="Open Sauce"/>
                <a:cs typeface="Open Sauce"/>
                <a:sym typeface="Open Sauce"/>
              </a:rPr>
              <a:t>*number of unit x unit size(SF)</a:t>
            </a:r>
          </a:p>
        </p:txBody>
      </p:sp>
      <p:pic>
        <p:nvPicPr>
          <p:cNvPr id="28" name="Picture 27" descr="A table with text and numbers&#10;&#10;AI-generated content may be incorrect.">
            <a:extLst>
              <a:ext uri="{FF2B5EF4-FFF2-40B4-BE49-F238E27FC236}">
                <a16:creationId xmlns:a16="http://schemas.microsoft.com/office/drawing/2014/main" id="{76C67F17-3A76-D566-E722-37F4AC36F80F}"/>
              </a:ext>
            </a:extLst>
          </p:cNvPr>
          <p:cNvPicPr>
            <a:picLocks noChangeAspect="1"/>
          </p:cNvPicPr>
          <p:nvPr/>
        </p:nvPicPr>
        <p:blipFill>
          <a:blip r:embed="rId4"/>
          <a:stretch>
            <a:fillRect/>
          </a:stretch>
        </p:blipFill>
        <p:spPr>
          <a:xfrm>
            <a:off x="247242" y="2758062"/>
            <a:ext cx="5152188" cy="2943018"/>
          </a:xfrm>
          <a:prstGeom prst="rect">
            <a:avLst/>
          </a:prstGeom>
        </p:spPr>
      </p:pic>
    </p:spTree>
    <p:extLst>
      <p:ext uri="{BB962C8B-B14F-4D97-AF65-F5344CB8AC3E}">
        <p14:creationId xmlns:p14="http://schemas.microsoft.com/office/powerpoint/2010/main" val="2718585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163846" y="-1178752"/>
            <a:ext cx="12252262" cy="11163592"/>
            <a:chOff x="0" y="0"/>
            <a:chExt cx="905071" cy="812800"/>
          </a:xfrm>
        </p:grpSpPr>
        <p:sp>
          <p:nvSpPr>
            <p:cNvPr id="3" name="Freeform 3"/>
            <p:cNvSpPr/>
            <p:nvPr/>
          </p:nvSpPr>
          <p:spPr>
            <a:xfrm>
              <a:off x="0" y="0"/>
              <a:ext cx="905071" cy="812800"/>
            </a:xfrm>
            <a:custGeom>
              <a:avLst/>
              <a:gdLst/>
              <a:ahLst/>
              <a:cxnLst/>
              <a:rect l="l" t="t" r="r" b="b"/>
              <a:pathLst>
                <a:path w="905071" h="812800">
                  <a:moveTo>
                    <a:pt x="452535" y="0"/>
                  </a:moveTo>
                  <a:cubicBezTo>
                    <a:pt x="202607" y="0"/>
                    <a:pt x="0" y="181951"/>
                    <a:pt x="0" y="406400"/>
                  </a:cubicBezTo>
                  <a:cubicBezTo>
                    <a:pt x="0" y="630849"/>
                    <a:pt x="202607" y="812800"/>
                    <a:pt x="452535" y="812800"/>
                  </a:cubicBezTo>
                  <a:cubicBezTo>
                    <a:pt x="702464" y="812800"/>
                    <a:pt x="905071" y="630849"/>
                    <a:pt x="905071" y="406400"/>
                  </a:cubicBezTo>
                  <a:cubicBezTo>
                    <a:pt x="905071" y="181951"/>
                    <a:pt x="702464" y="0"/>
                    <a:pt x="452535" y="0"/>
                  </a:cubicBezTo>
                  <a:close/>
                </a:path>
              </a:pathLst>
            </a:custGeom>
            <a:solidFill>
              <a:srgbClr val="FFCB13">
                <a:alpha val="91765"/>
              </a:srgbClr>
            </a:solidFill>
            <a:ln cap="sq">
              <a:noFill/>
              <a:prstDash val="solid"/>
              <a:miter/>
            </a:ln>
          </p:spPr>
          <p:txBody>
            <a:bodyPr/>
            <a:lstStyle/>
            <a:p>
              <a:endParaRPr lang="en-US" sz="618"/>
            </a:p>
          </p:txBody>
        </p:sp>
        <p:sp>
          <p:nvSpPr>
            <p:cNvPr id="4" name="TextBox 4"/>
            <p:cNvSpPr txBox="1"/>
            <p:nvPr/>
          </p:nvSpPr>
          <p:spPr>
            <a:xfrm>
              <a:off x="84850" y="57150"/>
              <a:ext cx="735370" cy="679450"/>
            </a:xfrm>
            <a:prstGeom prst="rect">
              <a:avLst/>
            </a:prstGeom>
          </p:spPr>
          <p:txBody>
            <a:bodyPr lIns="27940" tIns="27940" rIns="27940" bIns="27940" rtlCol="0" anchor="ctr"/>
            <a:lstStyle/>
            <a:p>
              <a:pPr algn="ctr">
                <a:lnSpc>
                  <a:spcPts val="1572"/>
                </a:lnSpc>
                <a:spcBef>
                  <a:spcPct val="0"/>
                </a:spcBef>
              </a:pPr>
              <a:endParaRPr sz="618"/>
            </a:p>
          </p:txBody>
        </p:sp>
      </p:grpSp>
      <p:sp>
        <p:nvSpPr>
          <p:cNvPr id="5" name="Freeform 5"/>
          <p:cNvSpPr/>
          <p:nvPr/>
        </p:nvSpPr>
        <p:spPr>
          <a:xfrm>
            <a:off x="179550" y="4535536"/>
            <a:ext cx="2477599" cy="1997564"/>
          </a:xfrm>
          <a:custGeom>
            <a:avLst/>
            <a:gdLst/>
            <a:ahLst/>
            <a:cxnLst/>
            <a:rect l="l" t="t" r="r" b="b"/>
            <a:pathLst>
              <a:path w="4504725" h="3631935">
                <a:moveTo>
                  <a:pt x="0" y="0"/>
                </a:moveTo>
                <a:lnTo>
                  <a:pt x="4504726" y="0"/>
                </a:lnTo>
                <a:lnTo>
                  <a:pt x="4504726" y="3631935"/>
                </a:lnTo>
                <a:lnTo>
                  <a:pt x="0" y="3631935"/>
                </a:lnTo>
                <a:lnTo>
                  <a:pt x="0" y="0"/>
                </a:lnTo>
                <a:close/>
              </a:path>
            </a:pathLst>
          </a:custGeom>
          <a:blipFill>
            <a:blip r:embed="rId2"/>
            <a:stretch>
              <a:fillRect/>
            </a:stretch>
          </a:blipFill>
        </p:spPr>
        <p:txBody>
          <a:bodyPr/>
          <a:lstStyle/>
          <a:p>
            <a:endParaRPr lang="en-US" sz="618"/>
          </a:p>
        </p:txBody>
      </p:sp>
      <p:grpSp>
        <p:nvGrpSpPr>
          <p:cNvPr id="6" name="Group 6"/>
          <p:cNvGrpSpPr/>
          <p:nvPr/>
        </p:nvGrpSpPr>
        <p:grpSpPr>
          <a:xfrm rot="3914188">
            <a:off x="1237348" y="3431971"/>
            <a:ext cx="3470236" cy="3036457"/>
            <a:chOff x="0" y="0"/>
            <a:chExt cx="812800" cy="711200"/>
          </a:xfrm>
        </p:grpSpPr>
        <p:sp>
          <p:nvSpPr>
            <p:cNvPr id="7" name="Freeform 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EFEFEF">
                <a:alpha val="54902"/>
              </a:srgbClr>
            </a:solidFill>
          </p:spPr>
          <p:txBody>
            <a:bodyPr/>
            <a:lstStyle/>
            <a:p>
              <a:endParaRPr lang="en-US" sz="618"/>
            </a:p>
          </p:txBody>
        </p:sp>
        <p:sp>
          <p:nvSpPr>
            <p:cNvPr id="8" name="TextBox 8"/>
            <p:cNvSpPr txBox="1"/>
            <p:nvPr/>
          </p:nvSpPr>
          <p:spPr>
            <a:xfrm>
              <a:off x="127000" y="31750"/>
              <a:ext cx="558800" cy="349250"/>
            </a:xfrm>
            <a:prstGeom prst="rect">
              <a:avLst/>
            </a:prstGeom>
          </p:spPr>
          <p:txBody>
            <a:bodyPr lIns="27940" tIns="27940" rIns="27940" bIns="27940" rtlCol="0" anchor="ctr"/>
            <a:lstStyle/>
            <a:p>
              <a:pPr algn="ctr">
                <a:lnSpc>
                  <a:spcPts val="1572"/>
                </a:lnSpc>
              </a:pPr>
              <a:endParaRPr sz="618"/>
            </a:p>
          </p:txBody>
        </p:sp>
      </p:grpSp>
      <p:sp>
        <p:nvSpPr>
          <p:cNvPr id="9" name="Freeform 9"/>
          <p:cNvSpPr/>
          <p:nvPr/>
        </p:nvSpPr>
        <p:spPr>
          <a:xfrm>
            <a:off x="2925892" y="1232131"/>
            <a:ext cx="7070491" cy="5079535"/>
          </a:xfrm>
          <a:custGeom>
            <a:avLst/>
            <a:gdLst/>
            <a:ahLst/>
            <a:cxnLst/>
            <a:rect l="l" t="t" r="r" b="b"/>
            <a:pathLst>
              <a:path w="12855439" h="9235518">
                <a:moveTo>
                  <a:pt x="0" y="0"/>
                </a:moveTo>
                <a:lnTo>
                  <a:pt x="12855438" y="0"/>
                </a:lnTo>
                <a:lnTo>
                  <a:pt x="12855438" y="9235518"/>
                </a:lnTo>
                <a:lnTo>
                  <a:pt x="0" y="9235518"/>
                </a:lnTo>
                <a:lnTo>
                  <a:pt x="0" y="0"/>
                </a:lnTo>
                <a:close/>
              </a:path>
            </a:pathLst>
          </a:custGeom>
          <a:blipFill>
            <a:blip r:embed="rId3">
              <a:alphaModFix amt="57000"/>
              <a:extLst>
                <a:ext uri="{96DAC541-7B7A-43D3-8B79-37D633B846F1}">
                  <asvg:svgBlip xmlns:asvg="http://schemas.microsoft.com/office/drawing/2016/SVG/main" r:embed="rId4"/>
                </a:ext>
              </a:extLst>
            </a:blip>
            <a:stretch>
              <a:fillRect l="-77102" t="-46962" r="-16179"/>
            </a:stretch>
          </a:blipFill>
        </p:spPr>
        <p:txBody>
          <a:bodyPr/>
          <a:lstStyle/>
          <a:p>
            <a:endParaRPr lang="en-US" sz="618"/>
          </a:p>
        </p:txBody>
      </p:sp>
      <p:sp>
        <p:nvSpPr>
          <p:cNvPr id="10" name="Freeform 10"/>
          <p:cNvSpPr/>
          <p:nvPr/>
        </p:nvSpPr>
        <p:spPr>
          <a:xfrm>
            <a:off x="2996369" y="1312577"/>
            <a:ext cx="6896793" cy="4931207"/>
          </a:xfrm>
          <a:custGeom>
            <a:avLst/>
            <a:gdLst/>
            <a:ahLst/>
            <a:cxnLst/>
            <a:rect l="l" t="t" r="r" b="b"/>
            <a:pathLst>
              <a:path w="12539624" h="8965831">
                <a:moveTo>
                  <a:pt x="0" y="0"/>
                </a:moveTo>
                <a:lnTo>
                  <a:pt x="12539623" y="0"/>
                </a:lnTo>
                <a:lnTo>
                  <a:pt x="12539623" y="8965831"/>
                </a:lnTo>
                <a:lnTo>
                  <a:pt x="0" y="8965831"/>
                </a:lnTo>
                <a:lnTo>
                  <a:pt x="0" y="0"/>
                </a:lnTo>
                <a:close/>
              </a:path>
            </a:pathLst>
          </a:custGeom>
          <a:blipFill>
            <a:blip r:embed="rId5"/>
            <a:stretch>
              <a:fillRect/>
            </a:stretch>
          </a:blipFill>
        </p:spPr>
        <p:txBody>
          <a:bodyPr/>
          <a:lstStyle/>
          <a:p>
            <a:endParaRPr lang="en-US" sz="618"/>
          </a:p>
        </p:txBody>
      </p:sp>
      <p:sp>
        <p:nvSpPr>
          <p:cNvPr id="11" name="Freeform 11"/>
          <p:cNvSpPr/>
          <p:nvPr/>
        </p:nvSpPr>
        <p:spPr>
          <a:xfrm>
            <a:off x="7600350" y="3836768"/>
            <a:ext cx="432123" cy="432123"/>
          </a:xfrm>
          <a:custGeom>
            <a:avLst/>
            <a:gdLst/>
            <a:ahLst/>
            <a:cxnLst/>
            <a:rect l="l" t="t" r="r" b="b"/>
            <a:pathLst>
              <a:path w="785678" h="785678">
                <a:moveTo>
                  <a:pt x="0" y="0"/>
                </a:moveTo>
                <a:lnTo>
                  <a:pt x="785677" y="0"/>
                </a:lnTo>
                <a:lnTo>
                  <a:pt x="785677" y="785677"/>
                </a:lnTo>
                <a:lnTo>
                  <a:pt x="0" y="78567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618"/>
          </a:p>
        </p:txBody>
      </p:sp>
      <p:grpSp>
        <p:nvGrpSpPr>
          <p:cNvPr id="12" name="Group 12"/>
          <p:cNvGrpSpPr/>
          <p:nvPr/>
        </p:nvGrpSpPr>
        <p:grpSpPr>
          <a:xfrm>
            <a:off x="5840089" y="3362856"/>
            <a:ext cx="718102" cy="266646"/>
            <a:chOff x="0" y="0"/>
            <a:chExt cx="343872" cy="127687"/>
          </a:xfrm>
        </p:grpSpPr>
        <p:sp>
          <p:nvSpPr>
            <p:cNvPr id="13" name="Freeform 13"/>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DE59"/>
            </a:solidFill>
          </p:spPr>
          <p:txBody>
            <a:bodyPr/>
            <a:lstStyle/>
            <a:p>
              <a:endParaRPr lang="en-US" sz="618"/>
            </a:p>
          </p:txBody>
        </p:sp>
        <p:sp>
          <p:nvSpPr>
            <p:cNvPr id="14" name="TextBox 14"/>
            <p:cNvSpPr txBox="1"/>
            <p:nvPr/>
          </p:nvSpPr>
          <p:spPr>
            <a:xfrm>
              <a:off x="0" y="-19050"/>
              <a:ext cx="343872" cy="146737"/>
            </a:xfrm>
            <a:prstGeom prst="rect">
              <a:avLst/>
            </a:prstGeom>
          </p:spPr>
          <p:txBody>
            <a:bodyPr lIns="27940" tIns="27940" rIns="27940" bIns="27940" rtlCol="0" anchor="ctr"/>
            <a:lstStyle/>
            <a:p>
              <a:pPr algn="ctr">
                <a:lnSpc>
                  <a:spcPts val="1287"/>
                </a:lnSpc>
              </a:pPr>
              <a:r>
                <a:rPr lang="en-US" sz="618">
                  <a:solidFill>
                    <a:srgbClr val="000000"/>
                  </a:solidFill>
                  <a:latin typeface="Open Sauce"/>
                  <a:ea typeface="Open Sauce"/>
                  <a:cs typeface="Open Sauce"/>
                  <a:sym typeface="Open Sauce"/>
                </a:rPr>
                <a:t>Nvidia</a:t>
              </a:r>
            </a:p>
          </p:txBody>
        </p:sp>
      </p:grpSp>
      <p:grpSp>
        <p:nvGrpSpPr>
          <p:cNvPr id="15" name="Group 15"/>
          <p:cNvGrpSpPr/>
          <p:nvPr/>
        </p:nvGrpSpPr>
        <p:grpSpPr>
          <a:xfrm>
            <a:off x="3757854" y="1429920"/>
            <a:ext cx="718102" cy="266646"/>
            <a:chOff x="0" y="0"/>
            <a:chExt cx="343872" cy="127687"/>
          </a:xfrm>
        </p:grpSpPr>
        <p:sp>
          <p:nvSpPr>
            <p:cNvPr id="16" name="Freeform 16"/>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DE59"/>
            </a:solidFill>
          </p:spPr>
          <p:txBody>
            <a:bodyPr/>
            <a:lstStyle/>
            <a:p>
              <a:endParaRPr lang="en-US" sz="618"/>
            </a:p>
          </p:txBody>
        </p:sp>
        <p:sp>
          <p:nvSpPr>
            <p:cNvPr id="17" name="TextBox 17"/>
            <p:cNvSpPr txBox="1"/>
            <p:nvPr/>
          </p:nvSpPr>
          <p:spPr>
            <a:xfrm>
              <a:off x="0" y="-19050"/>
              <a:ext cx="343872" cy="146737"/>
            </a:xfrm>
            <a:prstGeom prst="rect">
              <a:avLst/>
            </a:prstGeom>
          </p:spPr>
          <p:txBody>
            <a:bodyPr lIns="27940" tIns="27940" rIns="27940" bIns="27940" rtlCol="0" anchor="ctr"/>
            <a:lstStyle/>
            <a:p>
              <a:pPr algn="ctr">
                <a:lnSpc>
                  <a:spcPts val="1287"/>
                </a:lnSpc>
              </a:pPr>
              <a:r>
                <a:rPr lang="en-US" sz="618">
                  <a:solidFill>
                    <a:srgbClr val="000000"/>
                  </a:solidFill>
                  <a:latin typeface="Open Sauce"/>
                  <a:ea typeface="Open Sauce"/>
                  <a:cs typeface="Open Sauce"/>
                  <a:sym typeface="Open Sauce"/>
                </a:rPr>
                <a:t>Facebook</a:t>
              </a:r>
            </a:p>
          </p:txBody>
        </p:sp>
      </p:grpSp>
      <p:sp>
        <p:nvSpPr>
          <p:cNvPr id="18" name="TextBox 18"/>
          <p:cNvSpPr txBox="1"/>
          <p:nvPr/>
        </p:nvSpPr>
        <p:spPr>
          <a:xfrm>
            <a:off x="111703" y="1510855"/>
            <a:ext cx="4294704" cy="985141"/>
          </a:xfrm>
          <a:prstGeom prst="rect">
            <a:avLst/>
          </a:prstGeom>
        </p:spPr>
        <p:txBody>
          <a:bodyPr wrap="square" lIns="0" tIns="0" rIns="0" bIns="0" rtlCol="0" anchor="t">
            <a:spAutoFit/>
          </a:bodyPr>
          <a:lstStyle/>
          <a:p>
            <a:pPr>
              <a:lnSpc>
                <a:spcPts val="4556"/>
              </a:lnSpc>
            </a:pPr>
            <a:r>
              <a:rPr lang="en-US" sz="3302" b="1" spc="46">
                <a:solidFill>
                  <a:srgbClr val="2C2D30"/>
                </a:solidFill>
                <a:latin typeface="Oswald Bold"/>
                <a:ea typeface="Oswald Bold"/>
                <a:cs typeface="Oswald Bold"/>
                <a:sym typeface="Oswald Bold"/>
              </a:rPr>
              <a:t>THE HEART OF </a:t>
            </a:r>
          </a:p>
          <a:p>
            <a:pPr>
              <a:lnSpc>
                <a:spcPts val="4556"/>
              </a:lnSpc>
              <a:spcBef>
                <a:spcPct val="0"/>
              </a:spcBef>
            </a:pPr>
            <a:r>
              <a:rPr lang="en-US" sz="3302" b="1" spc="46">
                <a:solidFill>
                  <a:srgbClr val="2C2D30"/>
                </a:solidFill>
                <a:latin typeface="Oswald Bold"/>
                <a:ea typeface="Oswald Bold"/>
                <a:cs typeface="Oswald Bold"/>
                <a:sym typeface="Oswald Bold"/>
              </a:rPr>
              <a:t>SILICON VALLEY</a:t>
            </a:r>
          </a:p>
        </p:txBody>
      </p:sp>
      <p:grpSp>
        <p:nvGrpSpPr>
          <p:cNvPr id="19" name="Group 19"/>
          <p:cNvGrpSpPr/>
          <p:nvPr/>
        </p:nvGrpSpPr>
        <p:grpSpPr>
          <a:xfrm>
            <a:off x="4047355" y="1746784"/>
            <a:ext cx="718102" cy="266646"/>
            <a:chOff x="0" y="0"/>
            <a:chExt cx="343872" cy="127687"/>
          </a:xfrm>
        </p:grpSpPr>
        <p:sp>
          <p:nvSpPr>
            <p:cNvPr id="20" name="Freeform 20"/>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DE59"/>
            </a:solidFill>
          </p:spPr>
          <p:txBody>
            <a:bodyPr/>
            <a:lstStyle/>
            <a:p>
              <a:endParaRPr lang="en-US" sz="618"/>
            </a:p>
          </p:txBody>
        </p:sp>
        <p:sp>
          <p:nvSpPr>
            <p:cNvPr id="21" name="TextBox 21"/>
            <p:cNvSpPr txBox="1"/>
            <p:nvPr/>
          </p:nvSpPr>
          <p:spPr>
            <a:xfrm>
              <a:off x="0" y="-19050"/>
              <a:ext cx="343872" cy="146737"/>
            </a:xfrm>
            <a:prstGeom prst="rect">
              <a:avLst/>
            </a:prstGeom>
          </p:spPr>
          <p:txBody>
            <a:bodyPr lIns="27940" tIns="27940" rIns="27940" bIns="27940" rtlCol="0" anchor="ctr"/>
            <a:lstStyle/>
            <a:p>
              <a:pPr algn="ctr">
                <a:lnSpc>
                  <a:spcPts val="1287"/>
                </a:lnSpc>
              </a:pPr>
              <a:r>
                <a:rPr lang="en-US" sz="618">
                  <a:solidFill>
                    <a:srgbClr val="000000"/>
                  </a:solidFill>
                  <a:latin typeface="Open Sauce"/>
                  <a:ea typeface="Open Sauce"/>
                  <a:cs typeface="Open Sauce"/>
                  <a:sym typeface="Open Sauce"/>
                </a:rPr>
                <a:t>Google</a:t>
              </a:r>
            </a:p>
          </p:txBody>
        </p:sp>
      </p:grpSp>
      <p:grpSp>
        <p:nvGrpSpPr>
          <p:cNvPr id="22" name="Group 22"/>
          <p:cNvGrpSpPr/>
          <p:nvPr/>
        </p:nvGrpSpPr>
        <p:grpSpPr>
          <a:xfrm>
            <a:off x="5622599" y="3028192"/>
            <a:ext cx="718102" cy="266646"/>
            <a:chOff x="0" y="0"/>
            <a:chExt cx="343872" cy="127687"/>
          </a:xfrm>
        </p:grpSpPr>
        <p:sp>
          <p:nvSpPr>
            <p:cNvPr id="23" name="Freeform 23"/>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DE59"/>
            </a:solidFill>
          </p:spPr>
          <p:txBody>
            <a:bodyPr/>
            <a:lstStyle/>
            <a:p>
              <a:endParaRPr lang="en-US" sz="618"/>
            </a:p>
          </p:txBody>
        </p:sp>
        <p:sp>
          <p:nvSpPr>
            <p:cNvPr id="24" name="TextBox 24"/>
            <p:cNvSpPr txBox="1"/>
            <p:nvPr/>
          </p:nvSpPr>
          <p:spPr>
            <a:xfrm>
              <a:off x="0" y="-19050"/>
              <a:ext cx="343872" cy="146737"/>
            </a:xfrm>
            <a:prstGeom prst="rect">
              <a:avLst/>
            </a:prstGeom>
          </p:spPr>
          <p:txBody>
            <a:bodyPr lIns="27940" tIns="27940" rIns="27940" bIns="27940" rtlCol="0" anchor="ctr"/>
            <a:lstStyle/>
            <a:p>
              <a:pPr algn="ctr">
                <a:lnSpc>
                  <a:spcPts val="1287"/>
                </a:lnSpc>
              </a:pPr>
              <a:r>
                <a:rPr lang="en-US" sz="618">
                  <a:solidFill>
                    <a:srgbClr val="000000"/>
                  </a:solidFill>
                  <a:latin typeface="Open Sauce"/>
                  <a:ea typeface="Open Sauce"/>
                  <a:cs typeface="Open Sauce"/>
                  <a:sym typeface="Open Sauce"/>
                </a:rPr>
                <a:t>AMD</a:t>
              </a:r>
            </a:p>
          </p:txBody>
        </p:sp>
      </p:grpSp>
      <p:grpSp>
        <p:nvGrpSpPr>
          <p:cNvPr id="25" name="Group 25"/>
          <p:cNvGrpSpPr/>
          <p:nvPr/>
        </p:nvGrpSpPr>
        <p:grpSpPr>
          <a:xfrm>
            <a:off x="6392734" y="3028192"/>
            <a:ext cx="718102" cy="266646"/>
            <a:chOff x="0" y="0"/>
            <a:chExt cx="343872" cy="127687"/>
          </a:xfrm>
        </p:grpSpPr>
        <p:sp>
          <p:nvSpPr>
            <p:cNvPr id="26" name="Freeform 26"/>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DE59"/>
            </a:solidFill>
          </p:spPr>
          <p:txBody>
            <a:bodyPr/>
            <a:lstStyle/>
            <a:p>
              <a:endParaRPr lang="en-US" sz="618"/>
            </a:p>
          </p:txBody>
        </p:sp>
        <p:sp>
          <p:nvSpPr>
            <p:cNvPr id="27" name="TextBox 27"/>
            <p:cNvSpPr txBox="1"/>
            <p:nvPr/>
          </p:nvSpPr>
          <p:spPr>
            <a:xfrm>
              <a:off x="0" y="-19050"/>
              <a:ext cx="343872" cy="146737"/>
            </a:xfrm>
            <a:prstGeom prst="rect">
              <a:avLst/>
            </a:prstGeom>
          </p:spPr>
          <p:txBody>
            <a:bodyPr lIns="27940" tIns="27940" rIns="27940" bIns="27940" rtlCol="0" anchor="ctr"/>
            <a:lstStyle/>
            <a:p>
              <a:pPr algn="ctr">
                <a:lnSpc>
                  <a:spcPts val="1287"/>
                </a:lnSpc>
              </a:pPr>
              <a:r>
                <a:rPr lang="en-US" sz="618">
                  <a:solidFill>
                    <a:srgbClr val="000000"/>
                  </a:solidFill>
                  <a:latin typeface="Open Sauce"/>
                  <a:ea typeface="Open Sauce"/>
                  <a:cs typeface="Open Sauce"/>
                  <a:sym typeface="Open Sauce"/>
                </a:rPr>
                <a:t>Intel</a:t>
              </a:r>
            </a:p>
          </p:txBody>
        </p:sp>
      </p:grpSp>
      <p:grpSp>
        <p:nvGrpSpPr>
          <p:cNvPr id="28" name="Group 28"/>
          <p:cNvGrpSpPr/>
          <p:nvPr/>
        </p:nvGrpSpPr>
        <p:grpSpPr>
          <a:xfrm>
            <a:off x="7924509" y="4268890"/>
            <a:ext cx="718102" cy="266646"/>
            <a:chOff x="0" y="0"/>
            <a:chExt cx="343872" cy="127687"/>
          </a:xfrm>
        </p:grpSpPr>
        <p:sp>
          <p:nvSpPr>
            <p:cNvPr id="29" name="Freeform 29"/>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FFFF"/>
            </a:solidFill>
          </p:spPr>
          <p:txBody>
            <a:bodyPr/>
            <a:lstStyle/>
            <a:p>
              <a:endParaRPr lang="en-US" sz="618"/>
            </a:p>
          </p:txBody>
        </p:sp>
        <p:sp>
          <p:nvSpPr>
            <p:cNvPr id="30" name="TextBox 30"/>
            <p:cNvSpPr txBox="1"/>
            <p:nvPr/>
          </p:nvSpPr>
          <p:spPr>
            <a:xfrm>
              <a:off x="0" y="-9525"/>
              <a:ext cx="343872" cy="137212"/>
            </a:xfrm>
            <a:prstGeom prst="rect">
              <a:avLst/>
            </a:prstGeom>
          </p:spPr>
          <p:txBody>
            <a:bodyPr lIns="27940" tIns="27940" rIns="27940" bIns="27940" rtlCol="0" anchor="ctr"/>
            <a:lstStyle/>
            <a:p>
              <a:pPr algn="ctr">
                <a:lnSpc>
                  <a:spcPts val="858"/>
                </a:lnSpc>
              </a:pPr>
              <a:r>
                <a:rPr lang="en-US" sz="660">
                  <a:solidFill>
                    <a:srgbClr val="000000"/>
                  </a:solidFill>
                  <a:latin typeface="Open Sauce"/>
                  <a:ea typeface="Open Sauce"/>
                  <a:cs typeface="Open Sauce"/>
                  <a:sym typeface="Open Sauce"/>
                </a:rPr>
                <a:t>San Jose State University</a:t>
              </a:r>
            </a:p>
          </p:txBody>
        </p:sp>
      </p:grpSp>
      <p:grpSp>
        <p:nvGrpSpPr>
          <p:cNvPr id="32" name="Group 32"/>
          <p:cNvGrpSpPr/>
          <p:nvPr/>
        </p:nvGrpSpPr>
        <p:grpSpPr>
          <a:xfrm>
            <a:off x="7241298" y="4214148"/>
            <a:ext cx="718102" cy="266646"/>
            <a:chOff x="0" y="0"/>
            <a:chExt cx="343872" cy="127687"/>
          </a:xfrm>
        </p:grpSpPr>
        <p:sp>
          <p:nvSpPr>
            <p:cNvPr id="33" name="Freeform 33"/>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DE59"/>
            </a:solidFill>
          </p:spPr>
          <p:txBody>
            <a:bodyPr/>
            <a:lstStyle/>
            <a:p>
              <a:endParaRPr lang="en-US" sz="618"/>
            </a:p>
          </p:txBody>
        </p:sp>
        <p:sp>
          <p:nvSpPr>
            <p:cNvPr id="34" name="TextBox 34"/>
            <p:cNvSpPr txBox="1"/>
            <p:nvPr/>
          </p:nvSpPr>
          <p:spPr>
            <a:xfrm>
              <a:off x="0" y="-19050"/>
              <a:ext cx="343872" cy="146737"/>
            </a:xfrm>
            <a:prstGeom prst="rect">
              <a:avLst/>
            </a:prstGeom>
          </p:spPr>
          <p:txBody>
            <a:bodyPr lIns="27940" tIns="27940" rIns="27940" bIns="27940" rtlCol="0" anchor="ctr"/>
            <a:lstStyle/>
            <a:p>
              <a:pPr algn="ctr">
                <a:lnSpc>
                  <a:spcPts val="1287"/>
                </a:lnSpc>
              </a:pPr>
              <a:r>
                <a:rPr lang="en-US" sz="618">
                  <a:solidFill>
                    <a:srgbClr val="000000"/>
                  </a:solidFill>
                  <a:latin typeface="Open Sauce"/>
                  <a:ea typeface="Open Sauce"/>
                  <a:cs typeface="Open Sauce"/>
                  <a:sym typeface="Open Sauce"/>
                </a:rPr>
                <a:t>Adobe</a:t>
              </a:r>
            </a:p>
          </p:txBody>
        </p:sp>
      </p:grpSp>
      <p:grpSp>
        <p:nvGrpSpPr>
          <p:cNvPr id="35" name="Group 35"/>
          <p:cNvGrpSpPr/>
          <p:nvPr/>
        </p:nvGrpSpPr>
        <p:grpSpPr>
          <a:xfrm>
            <a:off x="7457359" y="3362856"/>
            <a:ext cx="718102" cy="266646"/>
            <a:chOff x="0" y="0"/>
            <a:chExt cx="343872" cy="127687"/>
          </a:xfrm>
        </p:grpSpPr>
        <p:sp>
          <p:nvSpPr>
            <p:cNvPr id="36" name="Freeform 36"/>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DE59"/>
            </a:solidFill>
          </p:spPr>
          <p:txBody>
            <a:bodyPr/>
            <a:lstStyle/>
            <a:p>
              <a:endParaRPr lang="en-US" sz="618"/>
            </a:p>
          </p:txBody>
        </p:sp>
        <p:sp>
          <p:nvSpPr>
            <p:cNvPr id="37" name="TextBox 37"/>
            <p:cNvSpPr txBox="1"/>
            <p:nvPr/>
          </p:nvSpPr>
          <p:spPr>
            <a:xfrm>
              <a:off x="0" y="-19050"/>
              <a:ext cx="343872" cy="146737"/>
            </a:xfrm>
            <a:prstGeom prst="rect">
              <a:avLst/>
            </a:prstGeom>
          </p:spPr>
          <p:txBody>
            <a:bodyPr lIns="27940" tIns="27940" rIns="27940" bIns="27940" rtlCol="0" anchor="ctr"/>
            <a:lstStyle/>
            <a:p>
              <a:pPr algn="ctr">
                <a:lnSpc>
                  <a:spcPts val="1287"/>
                </a:lnSpc>
              </a:pPr>
              <a:r>
                <a:rPr lang="en-US" sz="618">
                  <a:solidFill>
                    <a:srgbClr val="000000"/>
                  </a:solidFill>
                  <a:latin typeface="Open Sauce"/>
                  <a:ea typeface="Open Sauce"/>
                  <a:cs typeface="Open Sauce"/>
                  <a:sym typeface="Open Sauce"/>
                </a:rPr>
                <a:t>PayPal</a:t>
              </a:r>
            </a:p>
          </p:txBody>
        </p:sp>
      </p:grpSp>
      <p:grpSp>
        <p:nvGrpSpPr>
          <p:cNvPr id="38" name="Group 38"/>
          <p:cNvGrpSpPr/>
          <p:nvPr/>
        </p:nvGrpSpPr>
        <p:grpSpPr>
          <a:xfrm>
            <a:off x="7241298" y="3028192"/>
            <a:ext cx="718102" cy="266646"/>
            <a:chOff x="0" y="0"/>
            <a:chExt cx="343872" cy="127687"/>
          </a:xfrm>
        </p:grpSpPr>
        <p:sp>
          <p:nvSpPr>
            <p:cNvPr id="39" name="Freeform 39"/>
            <p:cNvSpPr/>
            <p:nvPr/>
          </p:nvSpPr>
          <p:spPr>
            <a:xfrm>
              <a:off x="0" y="0"/>
              <a:ext cx="343872" cy="127687"/>
            </a:xfrm>
            <a:custGeom>
              <a:avLst/>
              <a:gdLst/>
              <a:ahLst/>
              <a:cxnLst/>
              <a:rect l="l" t="t" r="r" b="b"/>
              <a:pathLst>
                <a:path w="343872" h="127687">
                  <a:moveTo>
                    <a:pt x="0" y="0"/>
                  </a:moveTo>
                  <a:lnTo>
                    <a:pt x="343872" y="0"/>
                  </a:lnTo>
                  <a:lnTo>
                    <a:pt x="343872" y="127687"/>
                  </a:lnTo>
                  <a:lnTo>
                    <a:pt x="0" y="127687"/>
                  </a:lnTo>
                  <a:close/>
                </a:path>
              </a:pathLst>
            </a:custGeom>
            <a:solidFill>
              <a:srgbClr val="FFDE59"/>
            </a:solidFill>
          </p:spPr>
          <p:txBody>
            <a:bodyPr/>
            <a:lstStyle/>
            <a:p>
              <a:endParaRPr lang="en-US" sz="618"/>
            </a:p>
          </p:txBody>
        </p:sp>
        <p:sp>
          <p:nvSpPr>
            <p:cNvPr id="40" name="TextBox 40"/>
            <p:cNvSpPr txBox="1"/>
            <p:nvPr/>
          </p:nvSpPr>
          <p:spPr>
            <a:xfrm>
              <a:off x="0" y="-19050"/>
              <a:ext cx="343872" cy="146737"/>
            </a:xfrm>
            <a:prstGeom prst="rect">
              <a:avLst/>
            </a:prstGeom>
          </p:spPr>
          <p:txBody>
            <a:bodyPr lIns="27940" tIns="27940" rIns="27940" bIns="27940" rtlCol="0" anchor="ctr"/>
            <a:lstStyle/>
            <a:p>
              <a:pPr algn="ctr">
                <a:lnSpc>
                  <a:spcPts val="1287"/>
                </a:lnSpc>
              </a:pPr>
              <a:r>
                <a:rPr lang="en-US" sz="618">
                  <a:solidFill>
                    <a:srgbClr val="000000"/>
                  </a:solidFill>
                  <a:latin typeface="Open Sauce"/>
                  <a:ea typeface="Open Sauce"/>
                  <a:cs typeface="Open Sauce"/>
                  <a:sym typeface="Open Sauce"/>
                </a:rPr>
                <a:t>Cisco</a:t>
              </a:r>
            </a:p>
          </p:txBody>
        </p:sp>
      </p:grpSp>
      <p:sp>
        <p:nvSpPr>
          <p:cNvPr id="41" name="Freeform 7">
            <a:extLst>
              <a:ext uri="{FF2B5EF4-FFF2-40B4-BE49-F238E27FC236}">
                <a16:creationId xmlns:a16="http://schemas.microsoft.com/office/drawing/2014/main" id="{9D5BD4A9-8201-BFA2-8494-7CD342C7EE3B}"/>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8"/>
            <a:stretch>
              <a:fillRect t="-85512" b="-97491"/>
            </a:stretch>
          </a:blipFill>
        </p:spPr>
        <p:txBody>
          <a:bodyPr/>
          <a:lstStyle/>
          <a:p>
            <a:endParaRPr lang="en-US" sz="618"/>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57CCC624-EF9E-6050-F7C9-2D71560253E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6C3FAE-057F-976B-D386-AA597734F6D9}"/>
              </a:ext>
            </a:extLst>
          </p:cNvPr>
          <p:cNvGrpSpPr/>
          <p:nvPr/>
        </p:nvGrpSpPr>
        <p:grpSpPr>
          <a:xfrm>
            <a:off x="347022" y="1021936"/>
            <a:ext cx="2874772" cy="333341"/>
            <a:chOff x="0" y="0"/>
            <a:chExt cx="665028" cy="77113"/>
          </a:xfrm>
        </p:grpSpPr>
        <p:sp>
          <p:nvSpPr>
            <p:cNvPr id="3" name="Freeform 3">
              <a:extLst>
                <a:ext uri="{FF2B5EF4-FFF2-40B4-BE49-F238E27FC236}">
                  <a16:creationId xmlns:a16="http://schemas.microsoft.com/office/drawing/2014/main" id="{86650641-11B9-9B11-6CA5-F203E6DD1FBC}"/>
                </a:ext>
              </a:extLst>
            </p:cNvPr>
            <p:cNvSpPr/>
            <p:nvPr/>
          </p:nvSpPr>
          <p:spPr>
            <a:xfrm>
              <a:off x="0" y="0"/>
              <a:ext cx="665028" cy="77113"/>
            </a:xfrm>
            <a:custGeom>
              <a:avLst/>
              <a:gdLst/>
              <a:ahLst/>
              <a:cxnLst/>
              <a:rect l="l" t="t" r="r" b="b"/>
              <a:pathLst>
                <a:path w="665028" h="77113">
                  <a:moveTo>
                    <a:pt x="0" y="0"/>
                  </a:moveTo>
                  <a:lnTo>
                    <a:pt x="665028" y="0"/>
                  </a:lnTo>
                  <a:lnTo>
                    <a:pt x="665028" y="77113"/>
                  </a:lnTo>
                  <a:lnTo>
                    <a:pt x="0" y="77113"/>
                  </a:lnTo>
                  <a:close/>
                </a:path>
              </a:pathLst>
            </a:custGeom>
            <a:solidFill>
              <a:srgbClr val="FFCB13">
                <a:alpha val="91765"/>
              </a:srgbClr>
            </a:solidFill>
            <a:ln cap="sq">
              <a:noFill/>
              <a:prstDash val="solid"/>
              <a:miter/>
            </a:ln>
          </p:spPr>
          <p:txBody>
            <a:bodyPr/>
            <a:lstStyle/>
            <a:p>
              <a:endParaRPr lang="en-US" sz="618"/>
            </a:p>
          </p:txBody>
        </p:sp>
        <p:sp>
          <p:nvSpPr>
            <p:cNvPr id="4" name="TextBox 4">
              <a:extLst>
                <a:ext uri="{FF2B5EF4-FFF2-40B4-BE49-F238E27FC236}">
                  <a16:creationId xmlns:a16="http://schemas.microsoft.com/office/drawing/2014/main" id="{9ED882E5-9669-4667-703A-26E1EFF4A1C1}"/>
                </a:ext>
              </a:extLst>
            </p:cNvPr>
            <p:cNvSpPr txBox="1"/>
            <p:nvPr/>
          </p:nvSpPr>
          <p:spPr>
            <a:xfrm>
              <a:off x="0" y="-19050"/>
              <a:ext cx="665028" cy="96163"/>
            </a:xfrm>
            <a:prstGeom prst="rect">
              <a:avLst/>
            </a:prstGeom>
          </p:spPr>
          <p:txBody>
            <a:bodyPr lIns="27940" tIns="27940" rIns="27940" bIns="27940" rtlCol="0" anchor="ctr"/>
            <a:lstStyle/>
            <a:p>
              <a:pPr algn="ctr">
                <a:lnSpc>
                  <a:spcPts val="1572"/>
                </a:lnSpc>
                <a:spcBef>
                  <a:spcPct val="0"/>
                </a:spcBef>
              </a:pPr>
              <a:endParaRPr sz="618"/>
            </a:p>
          </p:txBody>
        </p:sp>
      </p:grpSp>
      <p:sp>
        <p:nvSpPr>
          <p:cNvPr id="7" name="Freeform 7">
            <a:extLst>
              <a:ext uri="{FF2B5EF4-FFF2-40B4-BE49-F238E27FC236}">
                <a16:creationId xmlns:a16="http://schemas.microsoft.com/office/drawing/2014/main" id="{9440B34A-F383-BDE5-0C6B-19C61C7005F1}"/>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sp>
        <p:nvSpPr>
          <p:cNvPr id="6" name="TextBox 7">
            <a:extLst>
              <a:ext uri="{FF2B5EF4-FFF2-40B4-BE49-F238E27FC236}">
                <a16:creationId xmlns:a16="http://schemas.microsoft.com/office/drawing/2014/main" id="{B6149B93-C9E2-5CBF-8814-556942C435F8}"/>
              </a:ext>
            </a:extLst>
          </p:cNvPr>
          <p:cNvSpPr txBox="1"/>
          <p:nvPr/>
        </p:nvSpPr>
        <p:spPr>
          <a:xfrm>
            <a:off x="144562" y="699754"/>
            <a:ext cx="5588728" cy="641201"/>
          </a:xfrm>
          <a:prstGeom prst="rect">
            <a:avLst/>
          </a:prstGeom>
        </p:spPr>
        <p:txBody>
          <a:bodyPr wrap="square" lIns="0" tIns="0" rIns="0" bIns="0" rtlCol="0" anchor="t">
            <a:spAutoFit/>
          </a:bodyPr>
          <a:lstStyle/>
          <a:p>
            <a:pPr algn="ctr">
              <a:lnSpc>
                <a:spcPts val="4989"/>
              </a:lnSpc>
              <a:spcBef>
                <a:spcPct val="0"/>
              </a:spcBef>
            </a:pPr>
            <a:r>
              <a:rPr lang="en-US" sz="4440" b="1" spc="62">
                <a:solidFill>
                  <a:srgbClr val="2C2D30"/>
                </a:solidFill>
                <a:latin typeface="Oswald Bold"/>
                <a:sym typeface="Oswald Bold"/>
              </a:rPr>
              <a:t> MARKET COMPARISON</a:t>
            </a:r>
          </a:p>
        </p:txBody>
      </p:sp>
      <p:sp>
        <p:nvSpPr>
          <p:cNvPr id="9" name="TextBox 8">
            <a:extLst>
              <a:ext uri="{FF2B5EF4-FFF2-40B4-BE49-F238E27FC236}">
                <a16:creationId xmlns:a16="http://schemas.microsoft.com/office/drawing/2014/main" id="{C422AAA6-D07A-6490-E6C4-B0D57E1C2B31}"/>
              </a:ext>
            </a:extLst>
          </p:cNvPr>
          <p:cNvSpPr txBox="1"/>
          <p:nvPr/>
        </p:nvSpPr>
        <p:spPr>
          <a:xfrm>
            <a:off x="5025318" y="6897645"/>
            <a:ext cx="3313776" cy="358047"/>
          </a:xfrm>
          <a:prstGeom prst="rect">
            <a:avLst/>
          </a:prstGeom>
        </p:spPr>
        <p:txBody>
          <a:bodyPr wrap="square" lIns="0" tIns="0" rIns="0" bIns="0" rtlCol="0" anchor="t">
            <a:spAutoFit/>
          </a:bodyPr>
          <a:lstStyle/>
          <a:p>
            <a:pPr algn="ctr">
              <a:lnSpc>
                <a:spcPts val="3002"/>
              </a:lnSpc>
            </a:pPr>
            <a:r>
              <a:rPr lang="en-US" sz="2100">
                <a:solidFill>
                  <a:srgbClr val="2C2D30"/>
                </a:solidFill>
                <a:latin typeface="Canva Sans"/>
                <a:ea typeface="Canva Sans"/>
                <a:cs typeface="Canva Sans"/>
                <a:sym typeface="Canva Sans"/>
              </a:rPr>
              <a:t>Average market    %</a:t>
            </a:r>
          </a:p>
        </p:txBody>
      </p:sp>
      <p:sp>
        <p:nvSpPr>
          <p:cNvPr id="11" name="TextBox 9">
            <a:extLst>
              <a:ext uri="{FF2B5EF4-FFF2-40B4-BE49-F238E27FC236}">
                <a16:creationId xmlns:a16="http://schemas.microsoft.com/office/drawing/2014/main" id="{553AF6F5-F7ED-8A4F-5CA8-C4A05E0F10F9}"/>
              </a:ext>
            </a:extLst>
          </p:cNvPr>
          <p:cNvSpPr txBox="1"/>
          <p:nvPr/>
        </p:nvSpPr>
        <p:spPr>
          <a:xfrm>
            <a:off x="5085038" y="6810184"/>
            <a:ext cx="145257" cy="468270"/>
          </a:xfrm>
          <a:prstGeom prst="rect">
            <a:avLst/>
          </a:prstGeom>
        </p:spPr>
        <p:txBody>
          <a:bodyPr wrap="square" lIns="0" tIns="0" rIns="0" bIns="0" rtlCol="0" anchor="t">
            <a:spAutoFit/>
          </a:bodyPr>
          <a:lstStyle/>
          <a:p>
            <a:pPr algn="ctr">
              <a:lnSpc>
                <a:spcPts val="4465"/>
              </a:lnSpc>
            </a:pPr>
            <a:r>
              <a:rPr lang="en-US" sz="3189" b="1">
                <a:solidFill>
                  <a:srgbClr val="FF3131"/>
                </a:solidFill>
                <a:latin typeface="Canva Sans Bold"/>
                <a:ea typeface="Canva Sans Bold"/>
                <a:cs typeface="Canva Sans Bold"/>
                <a:sym typeface="Canva Sans Bold"/>
              </a:rPr>
              <a:t>&gt;</a:t>
            </a:r>
          </a:p>
        </p:txBody>
      </p:sp>
      <p:sp>
        <p:nvSpPr>
          <p:cNvPr id="19" name="TextBox 10">
            <a:extLst>
              <a:ext uri="{FF2B5EF4-FFF2-40B4-BE49-F238E27FC236}">
                <a16:creationId xmlns:a16="http://schemas.microsoft.com/office/drawing/2014/main" id="{2E0CD7D4-83DB-8D2A-B46C-1011F6F0DC42}"/>
              </a:ext>
            </a:extLst>
          </p:cNvPr>
          <p:cNvSpPr txBox="1"/>
          <p:nvPr/>
        </p:nvSpPr>
        <p:spPr>
          <a:xfrm>
            <a:off x="7504651" y="6878893"/>
            <a:ext cx="140626" cy="408830"/>
          </a:xfrm>
          <a:prstGeom prst="rect">
            <a:avLst/>
          </a:prstGeom>
        </p:spPr>
        <p:txBody>
          <a:bodyPr wrap="square" lIns="0" tIns="0" rIns="0" bIns="0" rtlCol="0" anchor="t">
            <a:spAutoFit/>
          </a:bodyPr>
          <a:lstStyle/>
          <a:p>
            <a:pPr algn="ctr">
              <a:lnSpc>
                <a:spcPts val="3849"/>
              </a:lnSpc>
            </a:pPr>
            <a:r>
              <a:rPr lang="en-US" sz="2800">
                <a:solidFill>
                  <a:srgbClr val="000000"/>
                </a:solidFill>
                <a:latin typeface="Canva Sans"/>
                <a:ea typeface="Canva Sans"/>
                <a:cs typeface="Canva Sans"/>
              </a:rPr>
              <a:t>4</a:t>
            </a:r>
          </a:p>
        </p:txBody>
      </p:sp>
      <p:pic>
        <p:nvPicPr>
          <p:cNvPr id="23" name="Picture 22" descr="A screenshot of a computer screen&#10;&#10;AI-generated content may be incorrect.">
            <a:extLst>
              <a:ext uri="{FF2B5EF4-FFF2-40B4-BE49-F238E27FC236}">
                <a16:creationId xmlns:a16="http://schemas.microsoft.com/office/drawing/2014/main" id="{9F8A0397-6DB1-4A91-E5AF-A4041148D7C5}"/>
              </a:ext>
            </a:extLst>
          </p:cNvPr>
          <p:cNvPicPr>
            <a:picLocks noChangeAspect="1"/>
          </p:cNvPicPr>
          <p:nvPr/>
        </p:nvPicPr>
        <p:blipFill>
          <a:blip r:embed="rId3"/>
          <a:stretch>
            <a:fillRect/>
          </a:stretch>
        </p:blipFill>
        <p:spPr>
          <a:xfrm>
            <a:off x="802327" y="5039652"/>
            <a:ext cx="4127122" cy="2241092"/>
          </a:xfrm>
          <a:prstGeom prst="rect">
            <a:avLst/>
          </a:prstGeom>
        </p:spPr>
      </p:pic>
      <p:pic>
        <p:nvPicPr>
          <p:cNvPr id="27" name="Picture 26" descr="A screenshot of a screen with a couple of buildings&#10;&#10;AI-generated content may be incorrect.">
            <a:extLst>
              <a:ext uri="{FF2B5EF4-FFF2-40B4-BE49-F238E27FC236}">
                <a16:creationId xmlns:a16="http://schemas.microsoft.com/office/drawing/2014/main" id="{6C5FFC22-60AB-7E52-EE04-44A68E5E7503}"/>
              </a:ext>
            </a:extLst>
          </p:cNvPr>
          <p:cNvPicPr>
            <a:picLocks noChangeAspect="1"/>
          </p:cNvPicPr>
          <p:nvPr/>
        </p:nvPicPr>
        <p:blipFill>
          <a:blip r:embed="rId4"/>
          <a:stretch>
            <a:fillRect/>
          </a:stretch>
        </p:blipFill>
        <p:spPr>
          <a:xfrm>
            <a:off x="798489" y="1475778"/>
            <a:ext cx="8251528" cy="3346728"/>
          </a:xfrm>
          <a:prstGeom prst="rect">
            <a:avLst/>
          </a:prstGeom>
        </p:spPr>
      </p:pic>
    </p:spTree>
    <p:extLst>
      <p:ext uri="{BB962C8B-B14F-4D97-AF65-F5344CB8AC3E}">
        <p14:creationId xmlns:p14="http://schemas.microsoft.com/office/powerpoint/2010/main" val="289059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a:extLst>
            <a:ext uri="{FF2B5EF4-FFF2-40B4-BE49-F238E27FC236}">
              <a16:creationId xmlns:a16="http://schemas.microsoft.com/office/drawing/2014/main" id="{C6CC4CED-D42C-FF67-069E-8497CA5A51D0}"/>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9D765DAE-5A37-0577-CDF4-E2670B489525}"/>
              </a:ext>
            </a:extLst>
          </p:cNvPr>
          <p:cNvSpPr/>
          <p:nvPr/>
        </p:nvSpPr>
        <p:spPr>
          <a:xfrm>
            <a:off x="8549640" y="7315200"/>
            <a:ext cx="1656775" cy="351987"/>
          </a:xfrm>
          <a:custGeom>
            <a:avLst/>
            <a:gdLst/>
            <a:ahLst/>
            <a:cxnLst/>
            <a:rect l="l" t="t" r="r" b="b"/>
            <a:pathLst>
              <a:path w="3012318" h="639976">
                <a:moveTo>
                  <a:pt x="0" y="0"/>
                </a:moveTo>
                <a:lnTo>
                  <a:pt x="3012318" y="0"/>
                </a:lnTo>
                <a:lnTo>
                  <a:pt x="3012318" y="639976"/>
                </a:lnTo>
                <a:lnTo>
                  <a:pt x="0" y="639976"/>
                </a:lnTo>
                <a:lnTo>
                  <a:pt x="0" y="0"/>
                </a:lnTo>
                <a:close/>
              </a:path>
            </a:pathLst>
          </a:custGeom>
          <a:blipFill>
            <a:blip r:embed="rId2"/>
            <a:stretch>
              <a:fillRect t="-85512" b="-97491"/>
            </a:stretch>
          </a:blipFill>
        </p:spPr>
        <p:txBody>
          <a:bodyPr/>
          <a:lstStyle/>
          <a:p>
            <a:endParaRPr lang="en-US" sz="618"/>
          </a:p>
        </p:txBody>
      </p:sp>
      <p:sp>
        <p:nvSpPr>
          <p:cNvPr id="6" name="Rectangle 5">
            <a:extLst>
              <a:ext uri="{FF2B5EF4-FFF2-40B4-BE49-F238E27FC236}">
                <a16:creationId xmlns:a16="http://schemas.microsoft.com/office/drawing/2014/main" id="{5A8B3773-4D47-E611-ECE3-4E48FE5CD243}"/>
              </a:ext>
            </a:extLst>
          </p:cNvPr>
          <p:cNvSpPr/>
          <p:nvPr/>
        </p:nvSpPr>
        <p:spPr>
          <a:xfrm>
            <a:off x="888754" y="1087052"/>
            <a:ext cx="5214321" cy="1016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859C8B4-AC3A-98A0-0BAE-6AFB258A0F37}"/>
              </a:ext>
            </a:extLst>
          </p:cNvPr>
          <p:cNvSpPr/>
          <p:nvPr/>
        </p:nvSpPr>
        <p:spPr>
          <a:xfrm>
            <a:off x="3429090" y="3214643"/>
            <a:ext cx="5206383" cy="10478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218A63B-F098-D25A-DB83-5B99B4981138}"/>
              </a:ext>
            </a:extLst>
          </p:cNvPr>
          <p:cNvSpPr/>
          <p:nvPr/>
        </p:nvSpPr>
        <p:spPr>
          <a:xfrm>
            <a:off x="364901" y="5540712"/>
            <a:ext cx="5214321" cy="1016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571D1E3-FC91-78FC-169E-1E83004C40E5}"/>
              </a:ext>
            </a:extLst>
          </p:cNvPr>
          <p:cNvSpPr/>
          <p:nvPr/>
        </p:nvSpPr>
        <p:spPr>
          <a:xfrm>
            <a:off x="3372938" y="3372938"/>
            <a:ext cx="55554" cy="746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C530F1E-EC4A-6609-17FF-0055807D5901}"/>
              </a:ext>
            </a:extLst>
          </p:cNvPr>
          <p:cNvSpPr/>
          <p:nvPr/>
        </p:nvSpPr>
        <p:spPr>
          <a:xfrm>
            <a:off x="398460" y="346438"/>
            <a:ext cx="3005491" cy="329160"/>
          </a:xfrm>
          <a:prstGeom prst="rect">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ED591B6-B840-2155-7D9B-B505817BA1A1}"/>
              </a:ext>
            </a:extLst>
          </p:cNvPr>
          <p:cNvSpPr txBox="1"/>
          <p:nvPr/>
        </p:nvSpPr>
        <p:spPr>
          <a:xfrm>
            <a:off x="278336" y="2084"/>
            <a:ext cx="47531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2C2D30"/>
                </a:solidFill>
                <a:latin typeface="Oswald Bold"/>
              </a:rPr>
              <a:t>RENT COMPARABLE</a:t>
            </a:r>
          </a:p>
        </p:txBody>
      </p:sp>
      <p:pic>
        <p:nvPicPr>
          <p:cNvPr id="2" name="Picture 1" descr="A 3d model of a house&#10;&#10;AI-generated content may be incorrect.">
            <a:extLst>
              <a:ext uri="{FF2B5EF4-FFF2-40B4-BE49-F238E27FC236}">
                <a16:creationId xmlns:a16="http://schemas.microsoft.com/office/drawing/2014/main" id="{0D63E875-6BE5-AB91-EDBD-B6E67595B959}"/>
              </a:ext>
            </a:extLst>
          </p:cNvPr>
          <p:cNvPicPr>
            <a:picLocks noChangeAspect="1"/>
          </p:cNvPicPr>
          <p:nvPr/>
        </p:nvPicPr>
        <p:blipFill>
          <a:blip r:embed="rId3"/>
          <a:stretch>
            <a:fillRect/>
          </a:stretch>
        </p:blipFill>
        <p:spPr>
          <a:xfrm>
            <a:off x="5806822" y="867065"/>
            <a:ext cx="4408858" cy="2356302"/>
          </a:xfrm>
          <a:prstGeom prst="rect">
            <a:avLst/>
          </a:prstGeom>
        </p:spPr>
      </p:pic>
      <p:pic>
        <p:nvPicPr>
          <p:cNvPr id="4" name="Picture 3" descr="A 3d rendering of a house&#10;&#10;AI-generated content may be incorrect.">
            <a:extLst>
              <a:ext uri="{FF2B5EF4-FFF2-40B4-BE49-F238E27FC236}">
                <a16:creationId xmlns:a16="http://schemas.microsoft.com/office/drawing/2014/main" id="{55EDEEC9-D653-E134-B339-71F635582B71}"/>
              </a:ext>
            </a:extLst>
          </p:cNvPr>
          <p:cNvPicPr>
            <a:picLocks noChangeAspect="1"/>
          </p:cNvPicPr>
          <p:nvPr/>
        </p:nvPicPr>
        <p:blipFill>
          <a:blip r:embed="rId4"/>
          <a:srcRect l="22724" t="-1889" r="-180"/>
          <a:stretch/>
        </p:blipFill>
        <p:spPr>
          <a:xfrm>
            <a:off x="138957" y="2570815"/>
            <a:ext cx="3494876" cy="3078278"/>
          </a:xfrm>
          <a:prstGeom prst="rect">
            <a:avLst/>
          </a:prstGeom>
        </p:spPr>
      </p:pic>
      <p:pic>
        <p:nvPicPr>
          <p:cNvPr id="5" name="Picture 4" descr="A 3d model of a house&#10;&#10;AI-generated content may be incorrect.">
            <a:extLst>
              <a:ext uri="{FF2B5EF4-FFF2-40B4-BE49-F238E27FC236}">
                <a16:creationId xmlns:a16="http://schemas.microsoft.com/office/drawing/2014/main" id="{422BDE19-B470-B184-F66C-7D106DEE00A0}"/>
              </a:ext>
            </a:extLst>
          </p:cNvPr>
          <p:cNvPicPr>
            <a:picLocks noChangeAspect="1"/>
          </p:cNvPicPr>
          <p:nvPr/>
        </p:nvPicPr>
        <p:blipFill>
          <a:blip r:embed="rId5"/>
          <a:srcRect l="19701" t="-237" r="-137" b="-737"/>
          <a:stretch/>
        </p:blipFill>
        <p:spPr>
          <a:xfrm>
            <a:off x="5492432" y="4224836"/>
            <a:ext cx="5031548" cy="3652538"/>
          </a:xfrm>
          <a:prstGeom prst="rect">
            <a:avLst/>
          </a:prstGeom>
        </p:spPr>
      </p:pic>
      <p:sp>
        <p:nvSpPr>
          <p:cNvPr id="3" name="TextBox 2">
            <a:extLst>
              <a:ext uri="{FF2B5EF4-FFF2-40B4-BE49-F238E27FC236}">
                <a16:creationId xmlns:a16="http://schemas.microsoft.com/office/drawing/2014/main" id="{5B6C0059-F920-5380-CB15-914C14089F96}"/>
              </a:ext>
            </a:extLst>
          </p:cNvPr>
          <p:cNvSpPr txBox="1"/>
          <p:nvPr/>
        </p:nvSpPr>
        <p:spPr>
          <a:xfrm>
            <a:off x="5486895" y="538315"/>
            <a:ext cx="2743200"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A233FA89-4013-3DA7-A8F3-78B16BF86AF4}"/>
              </a:ext>
            </a:extLst>
          </p:cNvPr>
          <p:cNvSpPr txBox="1"/>
          <p:nvPr/>
        </p:nvSpPr>
        <p:spPr>
          <a:xfrm>
            <a:off x="5279482" y="505772"/>
            <a:ext cx="28325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Calibri"/>
                <a:cs typeface="Calibri"/>
              </a:rPr>
              <a:t>2 BEDROOM UNITS</a:t>
            </a:r>
          </a:p>
        </p:txBody>
      </p:sp>
      <p:sp>
        <p:nvSpPr>
          <p:cNvPr id="9" name="TextBox 8">
            <a:extLst>
              <a:ext uri="{FF2B5EF4-FFF2-40B4-BE49-F238E27FC236}">
                <a16:creationId xmlns:a16="http://schemas.microsoft.com/office/drawing/2014/main" id="{41E3028A-BE9B-24FF-2235-02E8D10F52D4}"/>
              </a:ext>
            </a:extLst>
          </p:cNvPr>
          <p:cNvSpPr txBox="1"/>
          <p:nvPr/>
        </p:nvSpPr>
        <p:spPr>
          <a:xfrm>
            <a:off x="2975477" y="2678879"/>
            <a:ext cx="28325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Calibri"/>
                <a:cs typeface="Calibri"/>
              </a:rPr>
              <a:t>3 BEDROOM UNITS</a:t>
            </a:r>
          </a:p>
        </p:txBody>
      </p:sp>
      <p:sp>
        <p:nvSpPr>
          <p:cNvPr id="10" name="TextBox 9">
            <a:extLst>
              <a:ext uri="{FF2B5EF4-FFF2-40B4-BE49-F238E27FC236}">
                <a16:creationId xmlns:a16="http://schemas.microsoft.com/office/drawing/2014/main" id="{DC0F1E77-3CF1-322E-6CE3-781AE6BCF513}"/>
              </a:ext>
            </a:extLst>
          </p:cNvPr>
          <p:cNvSpPr txBox="1"/>
          <p:nvPr/>
        </p:nvSpPr>
        <p:spPr>
          <a:xfrm>
            <a:off x="3403505" y="5435635"/>
            <a:ext cx="28325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Calibri"/>
                <a:cs typeface="Calibri"/>
              </a:rPr>
              <a:t>4 BEDROOM UNITS</a:t>
            </a:r>
          </a:p>
        </p:txBody>
      </p:sp>
      <p:graphicFrame>
        <p:nvGraphicFramePr>
          <p:cNvPr id="11" name="Table 10">
            <a:extLst>
              <a:ext uri="{FF2B5EF4-FFF2-40B4-BE49-F238E27FC236}">
                <a16:creationId xmlns:a16="http://schemas.microsoft.com/office/drawing/2014/main" id="{1700592A-99D1-0383-F894-300C33FC64E6}"/>
              </a:ext>
            </a:extLst>
          </p:cNvPr>
          <p:cNvGraphicFramePr>
            <a:graphicFrameLocks noGrp="1"/>
          </p:cNvGraphicFramePr>
          <p:nvPr>
            <p:extLst>
              <p:ext uri="{D42A27DB-BD31-4B8C-83A1-F6EECF244321}">
                <p14:modId xmlns:p14="http://schemas.microsoft.com/office/powerpoint/2010/main" val="2624650750"/>
              </p:ext>
            </p:extLst>
          </p:nvPr>
        </p:nvGraphicFramePr>
        <p:xfrm>
          <a:off x="1367490" y="1050629"/>
          <a:ext cx="4555026" cy="1097280"/>
        </p:xfrm>
        <a:graphic>
          <a:graphicData uri="http://schemas.openxmlformats.org/drawingml/2006/table">
            <a:tbl>
              <a:tblPr firstRow="1" bandRow="1">
                <a:tableStyleId>{5C22544A-7EE6-4342-B048-85BDC9FD1C3A}</a:tableStyleId>
              </a:tblPr>
              <a:tblGrid>
                <a:gridCol w="1518342">
                  <a:extLst>
                    <a:ext uri="{9D8B030D-6E8A-4147-A177-3AD203B41FA5}">
                      <a16:colId xmlns:a16="http://schemas.microsoft.com/office/drawing/2014/main" val="2916971866"/>
                    </a:ext>
                  </a:extLst>
                </a:gridCol>
                <a:gridCol w="1518342">
                  <a:extLst>
                    <a:ext uri="{9D8B030D-6E8A-4147-A177-3AD203B41FA5}">
                      <a16:colId xmlns:a16="http://schemas.microsoft.com/office/drawing/2014/main" val="3440589651"/>
                    </a:ext>
                  </a:extLst>
                </a:gridCol>
                <a:gridCol w="1518342">
                  <a:extLst>
                    <a:ext uri="{9D8B030D-6E8A-4147-A177-3AD203B41FA5}">
                      <a16:colId xmlns:a16="http://schemas.microsoft.com/office/drawing/2014/main" val="1226606646"/>
                    </a:ext>
                  </a:extLst>
                </a:gridCol>
              </a:tblGrid>
              <a:tr h="271130">
                <a:tc>
                  <a:txBody>
                    <a:bodyPr/>
                    <a:lstStyle/>
                    <a:p>
                      <a:pPr algn="ctr"/>
                      <a:r>
                        <a:rPr lang="en-US" sz="1200"/>
                        <a:t>Site</a:t>
                      </a:r>
                    </a:p>
                  </a:txBody>
                  <a:tcPr anchor="ctr"/>
                </a:tc>
                <a:tc>
                  <a:txBody>
                    <a:bodyPr/>
                    <a:lstStyle/>
                    <a:p>
                      <a:pPr algn="ctr"/>
                      <a:r>
                        <a:rPr lang="en-US" sz="1200" b="1" kern="1200">
                          <a:solidFill>
                            <a:schemeClr val="lt1"/>
                          </a:solidFill>
                          <a:latin typeface="+mn-lt"/>
                          <a:ea typeface="+mn-ea"/>
                          <a:cs typeface="+mn-cs"/>
                        </a:rPr>
                        <a:t>The Grad</a:t>
                      </a:r>
                    </a:p>
                  </a:txBody>
                  <a:tcPr anchor="ctr"/>
                </a:tc>
                <a:tc>
                  <a:txBody>
                    <a:bodyPr/>
                    <a:lstStyle/>
                    <a:p>
                      <a:pPr lvl="0" algn="ctr">
                        <a:buNone/>
                      </a:pPr>
                      <a:r>
                        <a:rPr lang="en-US" sz="1200" b="1" i="0" u="none" strike="noStrike" kern="1200" noProof="0">
                          <a:solidFill>
                            <a:schemeClr val="lt1"/>
                          </a:solidFill>
                          <a:latin typeface="Calibri"/>
                        </a:rPr>
                        <a:t>Student Housing</a:t>
                      </a:r>
                    </a:p>
                  </a:txBody>
                  <a:tcPr anchor="ctr"/>
                </a:tc>
                <a:extLst>
                  <a:ext uri="{0D108BD9-81ED-4DB2-BD59-A6C34878D82A}">
                    <a16:rowId xmlns:a16="http://schemas.microsoft.com/office/drawing/2014/main" val="2540142472"/>
                  </a:ext>
                </a:extLst>
              </a:tr>
              <a:tr h="273725">
                <a:tc>
                  <a:txBody>
                    <a:bodyPr/>
                    <a:lstStyle/>
                    <a:p>
                      <a:pPr algn="ctr"/>
                      <a:r>
                        <a:rPr lang="en-US" sz="1100"/>
                        <a:t>Unit (SF)</a:t>
                      </a:r>
                    </a:p>
                  </a:txBody>
                  <a:tcPr anchor="ctr"/>
                </a:tc>
                <a:tc>
                  <a:txBody>
                    <a:bodyPr/>
                    <a:lstStyle/>
                    <a:p>
                      <a:pPr algn="ctr"/>
                      <a:r>
                        <a:rPr lang="en-US" sz="1200" b="0" kern="1200">
                          <a:solidFill>
                            <a:schemeClr val="tx1"/>
                          </a:solidFill>
                          <a:latin typeface="+mn-lt"/>
                          <a:ea typeface="+mn-ea"/>
                          <a:cs typeface="+mn-cs"/>
                        </a:rPr>
                        <a:t>923</a:t>
                      </a:r>
                    </a:p>
                  </a:txBody>
                  <a:tcPr anchor="ctr"/>
                </a:tc>
                <a:tc>
                  <a:txBody>
                    <a:bodyPr/>
                    <a:lstStyle/>
                    <a:p>
                      <a:pPr algn="ctr"/>
                      <a:r>
                        <a:rPr lang="en-US" sz="1200" b="0" kern="1200">
                          <a:solidFill>
                            <a:schemeClr val="tx1"/>
                          </a:solidFill>
                          <a:latin typeface="+mn-lt"/>
                          <a:ea typeface="+mn-ea"/>
                          <a:cs typeface="+mn-cs"/>
                        </a:rPr>
                        <a:t>917</a:t>
                      </a:r>
                    </a:p>
                  </a:txBody>
                  <a:tcPr anchor="ctr"/>
                </a:tc>
                <a:extLst>
                  <a:ext uri="{0D108BD9-81ED-4DB2-BD59-A6C34878D82A}">
                    <a16:rowId xmlns:a16="http://schemas.microsoft.com/office/drawing/2014/main" val="3154755894"/>
                  </a:ext>
                </a:extLst>
              </a:tr>
              <a:tr h="273725">
                <a:tc>
                  <a:txBody>
                    <a:bodyPr/>
                    <a:lstStyle/>
                    <a:p>
                      <a:pPr lvl="0" algn="ctr">
                        <a:lnSpc>
                          <a:spcPct val="100000"/>
                        </a:lnSpc>
                        <a:spcBef>
                          <a:spcPts val="0"/>
                        </a:spcBef>
                        <a:spcAft>
                          <a:spcPts val="0"/>
                        </a:spcAft>
                        <a:buNone/>
                      </a:pPr>
                      <a:r>
                        <a:rPr lang="en-US" sz="1100" b="0" i="0" u="none" strike="noStrike" noProof="0">
                          <a:solidFill>
                            <a:srgbClr val="000000"/>
                          </a:solidFill>
                          <a:latin typeface="Calibri"/>
                        </a:rPr>
                        <a:t>Rent ($/Mo)</a:t>
                      </a:r>
                    </a:p>
                  </a:txBody>
                  <a:tcPr anchor="ctr"/>
                </a:tc>
                <a:tc>
                  <a:txBody>
                    <a:bodyPr/>
                    <a:lstStyle/>
                    <a:p>
                      <a:pPr algn="ctr"/>
                      <a:r>
                        <a:rPr lang="en-US" sz="1200" b="0" kern="1200">
                          <a:solidFill>
                            <a:schemeClr val="tx1"/>
                          </a:solidFill>
                          <a:latin typeface="+mn-lt"/>
                          <a:ea typeface="+mn-ea"/>
                          <a:cs typeface="+mn-cs"/>
                        </a:rPr>
                        <a:t>4038</a:t>
                      </a:r>
                    </a:p>
                  </a:txBody>
                  <a:tcPr anchor="ctr"/>
                </a:tc>
                <a:tc>
                  <a:txBody>
                    <a:bodyPr/>
                    <a:lstStyle/>
                    <a:p>
                      <a:pPr algn="ctr"/>
                      <a:r>
                        <a:rPr lang="en-US" sz="1200" b="0" kern="1200">
                          <a:solidFill>
                            <a:schemeClr val="tx1"/>
                          </a:solidFill>
                          <a:latin typeface="+mn-lt"/>
                          <a:ea typeface="+mn-ea"/>
                          <a:cs typeface="+mn-cs"/>
                        </a:rPr>
                        <a:t>4516</a:t>
                      </a:r>
                    </a:p>
                  </a:txBody>
                  <a:tcPr anchor="ctr"/>
                </a:tc>
                <a:extLst>
                  <a:ext uri="{0D108BD9-81ED-4DB2-BD59-A6C34878D82A}">
                    <a16:rowId xmlns:a16="http://schemas.microsoft.com/office/drawing/2014/main" val="1253177499"/>
                  </a:ext>
                </a:extLst>
              </a:tr>
              <a:tr h="273725">
                <a:tc>
                  <a:txBody>
                    <a:bodyPr/>
                    <a:lstStyle/>
                    <a:p>
                      <a:pPr lvl="0" algn="ctr">
                        <a:buNone/>
                      </a:pPr>
                      <a:r>
                        <a:rPr lang="en-US" sz="1100" b="0" i="0" u="none" strike="noStrike" noProof="0">
                          <a:solidFill>
                            <a:srgbClr val="000000"/>
                          </a:solidFill>
                          <a:latin typeface="Calibri"/>
                        </a:rPr>
                        <a:t>Rent ($/Mo/SF)</a:t>
                      </a:r>
                      <a:endParaRPr lang="en-US" sz="1100"/>
                    </a:p>
                  </a:txBody>
                  <a:tcPr anchor="ctr"/>
                </a:tc>
                <a:tc>
                  <a:txBody>
                    <a:bodyPr/>
                    <a:lstStyle/>
                    <a:p>
                      <a:pPr algn="ctr"/>
                      <a:r>
                        <a:rPr lang="en-US" sz="1200" b="0" kern="1200">
                          <a:solidFill>
                            <a:schemeClr val="tx1"/>
                          </a:solidFill>
                          <a:latin typeface="+mn-lt"/>
                          <a:ea typeface="+mn-ea"/>
                          <a:cs typeface="+mn-cs"/>
                        </a:rPr>
                        <a:t>4.37</a:t>
                      </a:r>
                    </a:p>
                  </a:txBody>
                  <a:tcPr anchor="ctr"/>
                </a:tc>
                <a:tc>
                  <a:txBody>
                    <a:bodyPr/>
                    <a:lstStyle/>
                    <a:p>
                      <a:pPr algn="ctr"/>
                      <a:r>
                        <a:rPr lang="en-US" sz="1200" b="0" kern="1200">
                          <a:solidFill>
                            <a:schemeClr val="tx1"/>
                          </a:solidFill>
                          <a:latin typeface="+mn-lt"/>
                          <a:ea typeface="+mn-ea"/>
                          <a:cs typeface="+mn-cs"/>
                        </a:rPr>
                        <a:t>4.92</a:t>
                      </a:r>
                    </a:p>
                  </a:txBody>
                  <a:tcPr anchor="ctr"/>
                </a:tc>
                <a:extLst>
                  <a:ext uri="{0D108BD9-81ED-4DB2-BD59-A6C34878D82A}">
                    <a16:rowId xmlns:a16="http://schemas.microsoft.com/office/drawing/2014/main" val="2772047035"/>
                  </a:ext>
                </a:extLst>
              </a:tr>
            </a:tbl>
          </a:graphicData>
        </a:graphic>
      </p:graphicFrame>
      <p:graphicFrame>
        <p:nvGraphicFramePr>
          <p:cNvPr id="12" name="Table 11">
            <a:extLst>
              <a:ext uri="{FF2B5EF4-FFF2-40B4-BE49-F238E27FC236}">
                <a16:creationId xmlns:a16="http://schemas.microsoft.com/office/drawing/2014/main" id="{6699692A-482E-A660-607E-CB718E4553AE}"/>
              </a:ext>
            </a:extLst>
          </p:cNvPr>
          <p:cNvGraphicFramePr>
            <a:graphicFrameLocks noGrp="1"/>
          </p:cNvGraphicFramePr>
          <p:nvPr>
            <p:extLst>
              <p:ext uri="{D42A27DB-BD31-4B8C-83A1-F6EECF244321}">
                <p14:modId xmlns:p14="http://schemas.microsoft.com/office/powerpoint/2010/main" val="1411159606"/>
              </p:ext>
            </p:extLst>
          </p:nvPr>
        </p:nvGraphicFramePr>
        <p:xfrm>
          <a:off x="3367353" y="3219671"/>
          <a:ext cx="4555026" cy="1097280"/>
        </p:xfrm>
        <a:graphic>
          <a:graphicData uri="http://schemas.openxmlformats.org/drawingml/2006/table">
            <a:tbl>
              <a:tblPr firstRow="1" bandRow="1">
                <a:tableStyleId>{5C22544A-7EE6-4342-B048-85BDC9FD1C3A}</a:tableStyleId>
              </a:tblPr>
              <a:tblGrid>
                <a:gridCol w="1518342">
                  <a:extLst>
                    <a:ext uri="{9D8B030D-6E8A-4147-A177-3AD203B41FA5}">
                      <a16:colId xmlns:a16="http://schemas.microsoft.com/office/drawing/2014/main" val="2916971866"/>
                    </a:ext>
                  </a:extLst>
                </a:gridCol>
                <a:gridCol w="1518342">
                  <a:extLst>
                    <a:ext uri="{9D8B030D-6E8A-4147-A177-3AD203B41FA5}">
                      <a16:colId xmlns:a16="http://schemas.microsoft.com/office/drawing/2014/main" val="3440589651"/>
                    </a:ext>
                  </a:extLst>
                </a:gridCol>
                <a:gridCol w="1518342">
                  <a:extLst>
                    <a:ext uri="{9D8B030D-6E8A-4147-A177-3AD203B41FA5}">
                      <a16:colId xmlns:a16="http://schemas.microsoft.com/office/drawing/2014/main" val="1226606646"/>
                    </a:ext>
                  </a:extLst>
                </a:gridCol>
              </a:tblGrid>
              <a:tr h="271130">
                <a:tc>
                  <a:txBody>
                    <a:bodyPr/>
                    <a:lstStyle/>
                    <a:p>
                      <a:pPr algn="ctr"/>
                      <a:r>
                        <a:rPr lang="en-US" sz="1200"/>
                        <a:t>Site</a:t>
                      </a:r>
                    </a:p>
                  </a:txBody>
                  <a:tcPr anchor="ctr"/>
                </a:tc>
                <a:tc>
                  <a:txBody>
                    <a:bodyPr/>
                    <a:lstStyle/>
                    <a:p>
                      <a:pPr algn="ctr"/>
                      <a:r>
                        <a:rPr lang="en-US" sz="1200" b="1" kern="1200">
                          <a:solidFill>
                            <a:schemeClr val="lt1"/>
                          </a:solidFill>
                          <a:latin typeface="+mn-lt"/>
                          <a:ea typeface="+mn-ea"/>
                          <a:cs typeface="+mn-cs"/>
                        </a:rPr>
                        <a:t>The Grad</a:t>
                      </a:r>
                    </a:p>
                  </a:txBody>
                  <a:tcPr anchor="ctr"/>
                </a:tc>
                <a:tc>
                  <a:txBody>
                    <a:bodyPr/>
                    <a:lstStyle/>
                    <a:p>
                      <a:pPr lvl="0" algn="ctr">
                        <a:buNone/>
                      </a:pPr>
                      <a:r>
                        <a:rPr lang="en-US" sz="1200" b="1" i="0" u="none" strike="noStrike" kern="1200" noProof="0">
                          <a:solidFill>
                            <a:schemeClr val="lt1"/>
                          </a:solidFill>
                          <a:latin typeface="Calibri"/>
                        </a:rPr>
                        <a:t>Student Housing</a:t>
                      </a:r>
                    </a:p>
                  </a:txBody>
                  <a:tcPr anchor="ctr"/>
                </a:tc>
                <a:extLst>
                  <a:ext uri="{0D108BD9-81ED-4DB2-BD59-A6C34878D82A}">
                    <a16:rowId xmlns:a16="http://schemas.microsoft.com/office/drawing/2014/main" val="2540142472"/>
                  </a:ext>
                </a:extLst>
              </a:tr>
              <a:tr h="273725">
                <a:tc>
                  <a:txBody>
                    <a:bodyPr/>
                    <a:lstStyle/>
                    <a:p>
                      <a:pPr algn="ctr"/>
                      <a:r>
                        <a:rPr lang="en-US" sz="1100"/>
                        <a:t>Unit (SF)</a:t>
                      </a:r>
                    </a:p>
                  </a:txBody>
                  <a:tcPr anchor="ctr"/>
                </a:tc>
                <a:tc>
                  <a:txBody>
                    <a:bodyPr/>
                    <a:lstStyle/>
                    <a:p>
                      <a:pPr algn="ctr"/>
                      <a:r>
                        <a:rPr lang="en-US" sz="1200" b="0" kern="1200">
                          <a:solidFill>
                            <a:schemeClr val="tx1"/>
                          </a:solidFill>
                          <a:latin typeface="+mn-lt"/>
                          <a:ea typeface="+mn-ea"/>
                          <a:cs typeface="+mn-cs"/>
                        </a:rPr>
                        <a:t>1209</a:t>
                      </a:r>
                    </a:p>
                  </a:txBody>
                  <a:tcPr anchor="ctr"/>
                </a:tc>
                <a:tc>
                  <a:txBody>
                    <a:bodyPr/>
                    <a:lstStyle/>
                    <a:p>
                      <a:pPr algn="ctr"/>
                      <a:r>
                        <a:rPr lang="en-US" sz="1200" b="0" kern="1200">
                          <a:solidFill>
                            <a:schemeClr val="tx1"/>
                          </a:solidFill>
                          <a:latin typeface="+mn-lt"/>
                          <a:ea typeface="+mn-ea"/>
                          <a:cs typeface="+mn-cs"/>
                        </a:rPr>
                        <a:t>1188</a:t>
                      </a:r>
                    </a:p>
                  </a:txBody>
                  <a:tcPr anchor="ctr"/>
                </a:tc>
                <a:extLst>
                  <a:ext uri="{0D108BD9-81ED-4DB2-BD59-A6C34878D82A}">
                    <a16:rowId xmlns:a16="http://schemas.microsoft.com/office/drawing/2014/main" val="3154755894"/>
                  </a:ext>
                </a:extLst>
              </a:tr>
              <a:tr h="273725">
                <a:tc>
                  <a:txBody>
                    <a:bodyPr/>
                    <a:lstStyle/>
                    <a:p>
                      <a:pPr lvl="0" algn="ctr">
                        <a:lnSpc>
                          <a:spcPct val="100000"/>
                        </a:lnSpc>
                        <a:spcBef>
                          <a:spcPts val="0"/>
                        </a:spcBef>
                        <a:spcAft>
                          <a:spcPts val="0"/>
                        </a:spcAft>
                        <a:buNone/>
                      </a:pPr>
                      <a:r>
                        <a:rPr lang="en-US" sz="1100" b="0" i="0" u="none" strike="noStrike" noProof="0">
                          <a:solidFill>
                            <a:srgbClr val="000000"/>
                          </a:solidFill>
                          <a:latin typeface="Calibri"/>
                        </a:rPr>
                        <a:t>Rent ($/Mo)</a:t>
                      </a:r>
                    </a:p>
                  </a:txBody>
                  <a:tcPr anchor="ctr"/>
                </a:tc>
                <a:tc>
                  <a:txBody>
                    <a:bodyPr/>
                    <a:lstStyle/>
                    <a:p>
                      <a:pPr algn="ctr"/>
                      <a:r>
                        <a:rPr lang="en-US" sz="1200" b="0" kern="1200">
                          <a:solidFill>
                            <a:schemeClr val="tx1"/>
                          </a:solidFill>
                          <a:latin typeface="+mn-lt"/>
                          <a:ea typeface="+mn-ea"/>
                          <a:cs typeface="+mn-cs"/>
                        </a:rPr>
                        <a:t>5397</a:t>
                      </a:r>
                    </a:p>
                  </a:txBody>
                  <a:tcPr anchor="ctr"/>
                </a:tc>
                <a:tc>
                  <a:txBody>
                    <a:bodyPr/>
                    <a:lstStyle/>
                    <a:p>
                      <a:pPr algn="ctr"/>
                      <a:r>
                        <a:rPr lang="en-US" sz="1200" b="0" kern="1200">
                          <a:solidFill>
                            <a:schemeClr val="tx1"/>
                          </a:solidFill>
                          <a:latin typeface="+mn-lt"/>
                          <a:ea typeface="+mn-ea"/>
                          <a:cs typeface="+mn-cs"/>
                        </a:rPr>
                        <a:t>5547</a:t>
                      </a:r>
                    </a:p>
                  </a:txBody>
                  <a:tcPr anchor="ctr"/>
                </a:tc>
                <a:extLst>
                  <a:ext uri="{0D108BD9-81ED-4DB2-BD59-A6C34878D82A}">
                    <a16:rowId xmlns:a16="http://schemas.microsoft.com/office/drawing/2014/main" val="1253177499"/>
                  </a:ext>
                </a:extLst>
              </a:tr>
              <a:tr h="273725">
                <a:tc>
                  <a:txBody>
                    <a:bodyPr/>
                    <a:lstStyle/>
                    <a:p>
                      <a:pPr lvl="0" algn="ctr">
                        <a:buNone/>
                      </a:pPr>
                      <a:r>
                        <a:rPr lang="en-US" sz="1100" b="0" i="0" u="none" strike="noStrike" noProof="0">
                          <a:solidFill>
                            <a:srgbClr val="000000"/>
                          </a:solidFill>
                          <a:latin typeface="Calibri"/>
                        </a:rPr>
                        <a:t>Rent ($/Mo/SF)</a:t>
                      </a:r>
                      <a:endParaRPr lang="en-US" sz="1100"/>
                    </a:p>
                  </a:txBody>
                  <a:tcPr anchor="ctr"/>
                </a:tc>
                <a:tc>
                  <a:txBody>
                    <a:bodyPr/>
                    <a:lstStyle/>
                    <a:p>
                      <a:pPr algn="ctr"/>
                      <a:r>
                        <a:rPr lang="en-US" sz="1200" b="0" kern="1200">
                          <a:solidFill>
                            <a:schemeClr val="tx1"/>
                          </a:solidFill>
                          <a:latin typeface="+mn-lt"/>
                          <a:ea typeface="+mn-ea"/>
                          <a:cs typeface="+mn-cs"/>
                        </a:rPr>
                        <a:t>4.46</a:t>
                      </a:r>
                    </a:p>
                  </a:txBody>
                  <a:tcPr anchor="ctr"/>
                </a:tc>
                <a:tc>
                  <a:txBody>
                    <a:bodyPr/>
                    <a:lstStyle/>
                    <a:p>
                      <a:pPr algn="ctr"/>
                      <a:r>
                        <a:rPr lang="en-US" sz="1200" b="0" kern="1200">
                          <a:solidFill>
                            <a:schemeClr val="tx1"/>
                          </a:solidFill>
                          <a:latin typeface="+mn-lt"/>
                          <a:ea typeface="+mn-ea"/>
                          <a:cs typeface="+mn-cs"/>
                        </a:rPr>
                        <a:t>4.67</a:t>
                      </a:r>
                    </a:p>
                  </a:txBody>
                  <a:tcPr anchor="ctr"/>
                </a:tc>
                <a:extLst>
                  <a:ext uri="{0D108BD9-81ED-4DB2-BD59-A6C34878D82A}">
                    <a16:rowId xmlns:a16="http://schemas.microsoft.com/office/drawing/2014/main" val="2772047035"/>
                  </a:ext>
                </a:extLst>
              </a:tr>
            </a:tbl>
          </a:graphicData>
        </a:graphic>
      </p:graphicFrame>
      <p:graphicFrame>
        <p:nvGraphicFramePr>
          <p:cNvPr id="13" name="Table 12">
            <a:extLst>
              <a:ext uri="{FF2B5EF4-FFF2-40B4-BE49-F238E27FC236}">
                <a16:creationId xmlns:a16="http://schemas.microsoft.com/office/drawing/2014/main" id="{FDDEE9B9-AE8F-52FE-566D-58C1B62A9608}"/>
              </a:ext>
            </a:extLst>
          </p:cNvPr>
          <p:cNvGraphicFramePr>
            <a:graphicFrameLocks noGrp="1"/>
          </p:cNvGraphicFramePr>
          <p:nvPr>
            <p:extLst>
              <p:ext uri="{D42A27DB-BD31-4B8C-83A1-F6EECF244321}">
                <p14:modId xmlns:p14="http://schemas.microsoft.com/office/powerpoint/2010/main" val="993116887"/>
              </p:ext>
            </p:extLst>
          </p:nvPr>
        </p:nvGraphicFramePr>
        <p:xfrm>
          <a:off x="722726" y="6089132"/>
          <a:ext cx="4555026" cy="1097280"/>
        </p:xfrm>
        <a:graphic>
          <a:graphicData uri="http://schemas.openxmlformats.org/drawingml/2006/table">
            <a:tbl>
              <a:tblPr firstRow="1" bandRow="1">
                <a:tableStyleId>{5C22544A-7EE6-4342-B048-85BDC9FD1C3A}</a:tableStyleId>
              </a:tblPr>
              <a:tblGrid>
                <a:gridCol w="1518342">
                  <a:extLst>
                    <a:ext uri="{9D8B030D-6E8A-4147-A177-3AD203B41FA5}">
                      <a16:colId xmlns:a16="http://schemas.microsoft.com/office/drawing/2014/main" val="2916971866"/>
                    </a:ext>
                  </a:extLst>
                </a:gridCol>
                <a:gridCol w="1518342">
                  <a:extLst>
                    <a:ext uri="{9D8B030D-6E8A-4147-A177-3AD203B41FA5}">
                      <a16:colId xmlns:a16="http://schemas.microsoft.com/office/drawing/2014/main" val="3440589651"/>
                    </a:ext>
                  </a:extLst>
                </a:gridCol>
                <a:gridCol w="1518342">
                  <a:extLst>
                    <a:ext uri="{9D8B030D-6E8A-4147-A177-3AD203B41FA5}">
                      <a16:colId xmlns:a16="http://schemas.microsoft.com/office/drawing/2014/main" val="1226606646"/>
                    </a:ext>
                  </a:extLst>
                </a:gridCol>
              </a:tblGrid>
              <a:tr h="271130">
                <a:tc>
                  <a:txBody>
                    <a:bodyPr/>
                    <a:lstStyle/>
                    <a:p>
                      <a:pPr algn="ctr"/>
                      <a:r>
                        <a:rPr lang="en-US" sz="1200"/>
                        <a:t>Site</a:t>
                      </a:r>
                    </a:p>
                  </a:txBody>
                  <a:tcPr anchor="ctr"/>
                </a:tc>
                <a:tc>
                  <a:txBody>
                    <a:bodyPr/>
                    <a:lstStyle/>
                    <a:p>
                      <a:pPr algn="ctr"/>
                      <a:r>
                        <a:rPr lang="en-US" sz="1200" b="1" kern="1200">
                          <a:solidFill>
                            <a:schemeClr val="lt1"/>
                          </a:solidFill>
                          <a:latin typeface="+mn-lt"/>
                          <a:ea typeface="+mn-ea"/>
                          <a:cs typeface="+mn-cs"/>
                        </a:rPr>
                        <a:t>The Grad</a:t>
                      </a:r>
                    </a:p>
                  </a:txBody>
                  <a:tcPr anchor="ctr"/>
                </a:tc>
                <a:tc>
                  <a:txBody>
                    <a:bodyPr/>
                    <a:lstStyle/>
                    <a:p>
                      <a:pPr lvl="0" algn="ctr">
                        <a:buNone/>
                      </a:pPr>
                      <a:r>
                        <a:rPr lang="en-US" sz="1200" b="1" i="0" u="none" strike="noStrike" kern="1200" noProof="0">
                          <a:solidFill>
                            <a:schemeClr val="lt1"/>
                          </a:solidFill>
                          <a:latin typeface="Calibri"/>
                        </a:rPr>
                        <a:t>Student Housing</a:t>
                      </a:r>
                    </a:p>
                  </a:txBody>
                  <a:tcPr anchor="ctr"/>
                </a:tc>
                <a:extLst>
                  <a:ext uri="{0D108BD9-81ED-4DB2-BD59-A6C34878D82A}">
                    <a16:rowId xmlns:a16="http://schemas.microsoft.com/office/drawing/2014/main" val="2540142472"/>
                  </a:ext>
                </a:extLst>
              </a:tr>
              <a:tr h="273725">
                <a:tc>
                  <a:txBody>
                    <a:bodyPr/>
                    <a:lstStyle/>
                    <a:p>
                      <a:pPr algn="ctr"/>
                      <a:r>
                        <a:rPr lang="en-US" sz="1100"/>
                        <a:t>Unit (SF)</a:t>
                      </a:r>
                    </a:p>
                  </a:txBody>
                  <a:tcPr anchor="ctr"/>
                </a:tc>
                <a:tc>
                  <a:txBody>
                    <a:bodyPr/>
                    <a:lstStyle/>
                    <a:p>
                      <a:pPr algn="ctr"/>
                      <a:r>
                        <a:rPr lang="en-US" sz="1200" b="0" kern="1200">
                          <a:solidFill>
                            <a:schemeClr val="tx1"/>
                          </a:solidFill>
                          <a:latin typeface="+mn-lt"/>
                          <a:ea typeface="+mn-ea"/>
                          <a:cs typeface="+mn-cs"/>
                        </a:rPr>
                        <a:t>1332</a:t>
                      </a:r>
                    </a:p>
                  </a:txBody>
                  <a:tcPr anchor="ctr"/>
                </a:tc>
                <a:tc>
                  <a:txBody>
                    <a:bodyPr/>
                    <a:lstStyle/>
                    <a:p>
                      <a:pPr algn="ctr"/>
                      <a:r>
                        <a:rPr lang="en-US" sz="1200" b="0" kern="1200">
                          <a:solidFill>
                            <a:schemeClr val="tx1"/>
                          </a:solidFill>
                          <a:latin typeface="+mn-lt"/>
                          <a:ea typeface="+mn-ea"/>
                          <a:cs typeface="+mn-cs"/>
                        </a:rPr>
                        <a:t>1745</a:t>
                      </a:r>
                    </a:p>
                  </a:txBody>
                  <a:tcPr anchor="ctr"/>
                </a:tc>
                <a:extLst>
                  <a:ext uri="{0D108BD9-81ED-4DB2-BD59-A6C34878D82A}">
                    <a16:rowId xmlns:a16="http://schemas.microsoft.com/office/drawing/2014/main" val="3154755894"/>
                  </a:ext>
                </a:extLst>
              </a:tr>
              <a:tr h="273725">
                <a:tc>
                  <a:txBody>
                    <a:bodyPr/>
                    <a:lstStyle/>
                    <a:p>
                      <a:pPr lvl="0" algn="ctr">
                        <a:lnSpc>
                          <a:spcPct val="100000"/>
                        </a:lnSpc>
                        <a:spcBef>
                          <a:spcPts val="0"/>
                        </a:spcBef>
                        <a:spcAft>
                          <a:spcPts val="0"/>
                        </a:spcAft>
                        <a:buNone/>
                      </a:pPr>
                      <a:r>
                        <a:rPr lang="en-US" sz="1100" b="0" i="0" u="none" strike="noStrike" noProof="0">
                          <a:solidFill>
                            <a:srgbClr val="000000"/>
                          </a:solidFill>
                          <a:latin typeface="Calibri"/>
                        </a:rPr>
                        <a:t>Rent ($/Mo)</a:t>
                      </a:r>
                    </a:p>
                  </a:txBody>
                  <a:tcPr anchor="ctr"/>
                </a:tc>
                <a:tc>
                  <a:txBody>
                    <a:bodyPr/>
                    <a:lstStyle/>
                    <a:p>
                      <a:pPr algn="ctr"/>
                      <a:r>
                        <a:rPr lang="en-US" sz="1200" b="0" kern="1200">
                          <a:solidFill>
                            <a:schemeClr val="tx1"/>
                          </a:solidFill>
                          <a:latin typeface="+mn-lt"/>
                          <a:ea typeface="+mn-ea"/>
                          <a:cs typeface="+mn-cs"/>
                        </a:rPr>
                        <a:t>5436</a:t>
                      </a:r>
                    </a:p>
                  </a:txBody>
                  <a:tcPr anchor="ctr"/>
                </a:tc>
                <a:tc>
                  <a:txBody>
                    <a:bodyPr/>
                    <a:lstStyle/>
                    <a:p>
                      <a:pPr algn="ctr"/>
                      <a:r>
                        <a:rPr lang="en-US" sz="1200" b="0" kern="1200">
                          <a:solidFill>
                            <a:schemeClr val="tx1"/>
                          </a:solidFill>
                          <a:latin typeface="+mn-lt"/>
                          <a:ea typeface="+mn-ea"/>
                          <a:cs typeface="+mn-cs"/>
                        </a:rPr>
                        <a:t>6996</a:t>
                      </a:r>
                    </a:p>
                  </a:txBody>
                  <a:tcPr anchor="ctr"/>
                </a:tc>
                <a:extLst>
                  <a:ext uri="{0D108BD9-81ED-4DB2-BD59-A6C34878D82A}">
                    <a16:rowId xmlns:a16="http://schemas.microsoft.com/office/drawing/2014/main" val="1253177499"/>
                  </a:ext>
                </a:extLst>
              </a:tr>
              <a:tr h="273725">
                <a:tc>
                  <a:txBody>
                    <a:bodyPr/>
                    <a:lstStyle/>
                    <a:p>
                      <a:pPr lvl="0" algn="ctr">
                        <a:buNone/>
                      </a:pPr>
                      <a:r>
                        <a:rPr lang="en-US" sz="1100" b="0" i="0" u="none" strike="noStrike" noProof="0">
                          <a:solidFill>
                            <a:srgbClr val="000000"/>
                          </a:solidFill>
                          <a:latin typeface="Calibri"/>
                        </a:rPr>
                        <a:t>Rent ($/Mo/SF)</a:t>
                      </a:r>
                      <a:endParaRPr lang="en-US" sz="1100"/>
                    </a:p>
                  </a:txBody>
                  <a:tcPr anchor="ctr"/>
                </a:tc>
                <a:tc>
                  <a:txBody>
                    <a:bodyPr/>
                    <a:lstStyle/>
                    <a:p>
                      <a:pPr algn="ctr"/>
                      <a:r>
                        <a:rPr lang="en-US" sz="1200" b="0" kern="1200">
                          <a:solidFill>
                            <a:schemeClr val="tx1"/>
                          </a:solidFill>
                          <a:latin typeface="+mn-lt"/>
                          <a:ea typeface="+mn-ea"/>
                          <a:cs typeface="+mn-cs"/>
                        </a:rPr>
                        <a:t>4.08</a:t>
                      </a:r>
                    </a:p>
                  </a:txBody>
                  <a:tcPr anchor="ctr"/>
                </a:tc>
                <a:tc>
                  <a:txBody>
                    <a:bodyPr/>
                    <a:lstStyle/>
                    <a:p>
                      <a:pPr algn="ctr"/>
                      <a:r>
                        <a:rPr lang="en-US" sz="1200" b="0" kern="1200">
                          <a:solidFill>
                            <a:schemeClr val="tx1"/>
                          </a:solidFill>
                          <a:latin typeface="+mn-lt"/>
                          <a:ea typeface="+mn-ea"/>
                          <a:cs typeface="+mn-cs"/>
                        </a:rPr>
                        <a:t>4.01</a:t>
                      </a:r>
                    </a:p>
                  </a:txBody>
                  <a:tcPr anchor="ctr"/>
                </a:tc>
                <a:extLst>
                  <a:ext uri="{0D108BD9-81ED-4DB2-BD59-A6C34878D82A}">
                    <a16:rowId xmlns:a16="http://schemas.microsoft.com/office/drawing/2014/main" val="2772047035"/>
                  </a:ext>
                </a:extLst>
              </a:tr>
            </a:tbl>
          </a:graphicData>
        </a:graphic>
      </p:graphicFrame>
    </p:spTree>
    <p:extLst>
      <p:ext uri="{BB962C8B-B14F-4D97-AF65-F5344CB8AC3E}">
        <p14:creationId xmlns:p14="http://schemas.microsoft.com/office/powerpoint/2010/main" val="2191192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03754f1-27c6-4dc1-98c9-0e5373e39a1c">
      <Terms xmlns="http://schemas.microsoft.com/office/infopath/2007/PartnerControls"/>
    </lcf76f155ced4ddcb4097134ff3c332f>
    <TaxCatchAll xmlns="362b3d18-4e44-43fd-b02a-2467bf08a5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8C0AD37194514BB50FC58E52C8FB64" ma:contentTypeVersion="13" ma:contentTypeDescription="Create a new document." ma:contentTypeScope="" ma:versionID="a64e4d773abd313264d1e97b65c1b07d">
  <xsd:schema xmlns:xsd="http://www.w3.org/2001/XMLSchema" xmlns:xs="http://www.w3.org/2001/XMLSchema" xmlns:p="http://schemas.microsoft.com/office/2006/metadata/properties" xmlns:ns2="703754f1-27c6-4dc1-98c9-0e5373e39a1c" xmlns:ns3="362b3d18-4e44-43fd-b02a-2467bf08a5e4" targetNamespace="http://schemas.microsoft.com/office/2006/metadata/properties" ma:root="true" ma:fieldsID="63042c7e864cfe1cf81738e626212832" ns2:_="" ns3:_="">
    <xsd:import namespace="703754f1-27c6-4dc1-98c9-0e5373e39a1c"/>
    <xsd:import namespace="362b3d18-4e44-43fd-b02a-2467bf08a5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3754f1-27c6-4dc1-98c9-0e5373e39a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c4a364-7530-4bc7-86eb-385b6b1a3d4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2b3d18-4e44-43fd-b02a-2467bf08a5e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fef7777-7b46-440b-aa43-014dc25837fe}" ma:internalName="TaxCatchAll" ma:showField="CatchAllData" ma:web="362b3d18-4e44-43fd-b02a-2467bf08a5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F9757D-15B3-400D-B582-4AFAA3BC606F}">
  <ds:schemaRefs>
    <ds:schemaRef ds:uri="2d41035f-56b6-4227-9cee-8217118a24af"/>
    <ds:schemaRef ds:uri="754af6b8-111a-458d-8f13-ebdbf83fba3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AC4126E-A954-4ABA-B807-F089955EA765}">
  <ds:schemaRefs>
    <ds:schemaRef ds:uri="http://schemas.microsoft.com/sharepoint/v3/contenttype/forms"/>
  </ds:schemaRefs>
</ds:datastoreItem>
</file>

<file path=customXml/itemProps3.xml><?xml version="1.0" encoding="utf-8"?>
<ds:datastoreItem xmlns:ds="http://schemas.openxmlformats.org/officeDocument/2006/customXml" ds:itemID="{B8539961-B07F-4555-A65C-0C308C8E2EBD}"/>
</file>

<file path=docProps/app.xml><?xml version="1.0" encoding="utf-8"?>
<Properties xmlns="http://schemas.openxmlformats.org/officeDocument/2006/extended-properties" xmlns:vt="http://schemas.openxmlformats.org/officeDocument/2006/docPropsVTypes">
  <TotalTime>0</TotalTime>
  <Words>686</Words>
  <Application>Microsoft Office PowerPoint</Application>
  <PresentationFormat>Custom</PresentationFormat>
  <Paragraphs>153</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Roboto</vt:lpstr>
      <vt:lpstr>Oswald Bold</vt:lpstr>
      <vt:lpstr>Calibri</vt:lpstr>
      <vt:lpstr>Oswald</vt:lpstr>
      <vt:lpstr>Canva Sans</vt:lpstr>
      <vt:lpstr>Open Sauce</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professional business presentation</dc:title>
  <dc:creator>admin02</dc:creator>
  <cp:lastModifiedBy>Presenter 01</cp:lastModifiedBy>
  <cp:revision>50</cp:revision>
  <dcterms:created xsi:type="dcterms:W3CDTF">2006-08-16T00:00:00Z</dcterms:created>
  <dcterms:modified xsi:type="dcterms:W3CDTF">2025-03-27T23:20:31Z</dcterms:modified>
  <dc:identifier>DAGdzIPJFmU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0x010100A18C0AD37194514BB50FC58E52C8FB64</vt:lpwstr>
  </property>
  <property fmtid="{D5CDD505-2E9C-101B-9397-08002B2CF9AE}" pid="3" name="MediaServiceImageTags">
    <vt:lpwstr/>
  </property>
  <property fmtid="{D5CDD505-2E9C-101B-9397-08002B2CF9AE}" pid="4" name="Order">
    <vt:r8>107900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